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32"/>
  </p:handoutMasterIdLst>
  <p:sldIdLst>
    <p:sldId id="256" r:id="rId4"/>
    <p:sldId id="751" r:id="rId5"/>
    <p:sldId id="844" r:id="rId6"/>
    <p:sldId id="279" r:id="rId7"/>
    <p:sldId id="759" r:id="rId9"/>
    <p:sldId id="760" r:id="rId10"/>
    <p:sldId id="781" r:id="rId11"/>
    <p:sldId id="829" r:id="rId12"/>
    <p:sldId id="845" r:id="rId13"/>
    <p:sldId id="896" r:id="rId14"/>
    <p:sldId id="897" r:id="rId15"/>
    <p:sldId id="898" r:id="rId16"/>
    <p:sldId id="899" r:id="rId17"/>
    <p:sldId id="900" r:id="rId18"/>
    <p:sldId id="901" r:id="rId19"/>
    <p:sldId id="902" r:id="rId20"/>
    <p:sldId id="903" r:id="rId21"/>
    <p:sldId id="904" r:id="rId22"/>
    <p:sldId id="905" r:id="rId23"/>
    <p:sldId id="906" r:id="rId24"/>
    <p:sldId id="907" r:id="rId25"/>
    <p:sldId id="908" r:id="rId26"/>
    <p:sldId id="909" r:id="rId27"/>
    <p:sldId id="910" r:id="rId28"/>
    <p:sldId id="911" r:id="rId29"/>
    <p:sldId id="912" r:id="rId30"/>
    <p:sldId id="270" r:id="rId31"/>
  </p:sldIdLst>
  <p:sldSz cx="12192000" cy="6858000"/>
  <p:notesSz cx="7103745" cy="10234295"/>
  <p:embeddedFontLst>
    <p:embeddedFont>
      <p:font typeface="黑体" panose="02010609060101010101" charset="-122"/>
      <p:regular r:id="rId37"/>
    </p:embeddedFont>
    <p:embeddedFont>
      <p:font typeface="微软雅黑" panose="020B0503020204020204" charset="-122"/>
      <p:regular r:id="rId38"/>
    </p:embeddedFont>
    <p:embeddedFont>
      <p:font typeface="华文细黑" panose="02010600040101010101" charset="-122"/>
      <p:regular r:id="rId3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17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7" Type="http://schemas.openxmlformats.org/officeDocument/2006/relationships/slideLayout" Target="../slideLayouts/slideLayout14.xml"/><Relationship Id="rId56" Type="http://schemas.openxmlformats.org/officeDocument/2006/relationships/tags" Target="../tags/tag72.xml"/><Relationship Id="rId55" Type="http://schemas.openxmlformats.org/officeDocument/2006/relationships/tags" Target="../tags/tag71.xml"/><Relationship Id="rId54" Type="http://schemas.openxmlformats.org/officeDocument/2006/relationships/tags" Target="../tags/tag70.xml"/><Relationship Id="rId53" Type="http://schemas.openxmlformats.org/officeDocument/2006/relationships/tags" Target="../tags/tag69.xml"/><Relationship Id="rId52" Type="http://schemas.openxmlformats.org/officeDocument/2006/relationships/tags" Target="../tags/tag68.xml"/><Relationship Id="rId51" Type="http://schemas.openxmlformats.org/officeDocument/2006/relationships/tags" Target="../tags/tag67.xml"/><Relationship Id="rId50" Type="http://schemas.openxmlformats.org/officeDocument/2006/relationships/tags" Target="../tags/tag66.xml"/><Relationship Id="rId5" Type="http://schemas.openxmlformats.org/officeDocument/2006/relationships/tags" Target="../tags/tag21.xml"/><Relationship Id="rId49" Type="http://schemas.openxmlformats.org/officeDocument/2006/relationships/tags" Target="../tags/tag65.xml"/><Relationship Id="rId48" Type="http://schemas.openxmlformats.org/officeDocument/2006/relationships/tags" Target="../tags/tag64.xml"/><Relationship Id="rId47" Type="http://schemas.openxmlformats.org/officeDocument/2006/relationships/tags" Target="../tags/tag63.xml"/><Relationship Id="rId46" Type="http://schemas.openxmlformats.org/officeDocument/2006/relationships/tags" Target="../tags/tag62.xml"/><Relationship Id="rId45" Type="http://schemas.openxmlformats.org/officeDocument/2006/relationships/tags" Target="../tags/tag61.xml"/><Relationship Id="rId44" Type="http://schemas.openxmlformats.org/officeDocument/2006/relationships/tags" Target="../tags/tag60.xml"/><Relationship Id="rId43" Type="http://schemas.openxmlformats.org/officeDocument/2006/relationships/tags" Target="../tags/tag59.xml"/><Relationship Id="rId42" Type="http://schemas.openxmlformats.org/officeDocument/2006/relationships/tags" Target="../tags/tag58.xml"/><Relationship Id="rId41" Type="http://schemas.openxmlformats.org/officeDocument/2006/relationships/tags" Target="../tags/tag57.xml"/><Relationship Id="rId40" Type="http://schemas.openxmlformats.org/officeDocument/2006/relationships/tags" Target="../tags/tag56.xml"/><Relationship Id="rId4" Type="http://schemas.openxmlformats.org/officeDocument/2006/relationships/tags" Target="../tags/tag20.xml"/><Relationship Id="rId39" Type="http://schemas.openxmlformats.org/officeDocument/2006/relationships/tags" Target="../tags/tag55.xml"/><Relationship Id="rId38" Type="http://schemas.openxmlformats.org/officeDocument/2006/relationships/tags" Target="../tags/tag54.xml"/><Relationship Id="rId37" Type="http://schemas.openxmlformats.org/officeDocument/2006/relationships/tags" Target="../tags/tag53.xml"/><Relationship Id="rId36" Type="http://schemas.openxmlformats.org/officeDocument/2006/relationships/tags" Target="../tags/tag52.xml"/><Relationship Id="rId35" Type="http://schemas.openxmlformats.org/officeDocument/2006/relationships/tags" Target="../tags/tag51.xml"/><Relationship Id="rId34" Type="http://schemas.openxmlformats.org/officeDocument/2006/relationships/tags" Target="../tags/tag50.xml"/><Relationship Id="rId33" Type="http://schemas.openxmlformats.org/officeDocument/2006/relationships/tags" Target="../tags/tag49.xml"/><Relationship Id="rId32" Type="http://schemas.openxmlformats.org/officeDocument/2006/relationships/tags" Target="../tags/tag48.xml"/><Relationship Id="rId31" Type="http://schemas.openxmlformats.org/officeDocument/2006/relationships/tags" Target="../tags/tag47.xml"/><Relationship Id="rId30" Type="http://schemas.openxmlformats.org/officeDocument/2006/relationships/tags" Target="../tags/tag46.xml"/><Relationship Id="rId3" Type="http://schemas.openxmlformats.org/officeDocument/2006/relationships/tags" Target="../tags/tag19.xml"/><Relationship Id="rId29" Type="http://schemas.openxmlformats.org/officeDocument/2006/relationships/tags" Target="../tags/tag45.xml"/><Relationship Id="rId28" Type="http://schemas.openxmlformats.org/officeDocument/2006/relationships/tags" Target="../tags/tag44.xml"/><Relationship Id="rId27" Type="http://schemas.openxmlformats.org/officeDocument/2006/relationships/tags" Target="../tags/tag43.xml"/><Relationship Id="rId26" Type="http://schemas.openxmlformats.org/officeDocument/2006/relationships/tags" Target="../tags/tag42.xml"/><Relationship Id="rId25" Type="http://schemas.openxmlformats.org/officeDocument/2006/relationships/tags" Target="../tags/tag41.xml"/><Relationship Id="rId24" Type="http://schemas.openxmlformats.org/officeDocument/2006/relationships/tags" Target="../tags/tag40.xml"/><Relationship Id="rId23" Type="http://schemas.openxmlformats.org/officeDocument/2006/relationships/tags" Target="../tags/tag39.xml"/><Relationship Id="rId22" Type="http://schemas.openxmlformats.org/officeDocument/2006/relationships/tags" Target="../tags/tag38.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3" Type="http://schemas.openxmlformats.org/officeDocument/2006/relationships/slideLayout" Target="../slideLayouts/slideLayout14.xml"/><Relationship Id="rId32" Type="http://schemas.openxmlformats.org/officeDocument/2006/relationships/tags" Target="../tags/tag104.xml"/><Relationship Id="rId31" Type="http://schemas.openxmlformats.org/officeDocument/2006/relationships/tags" Target="../tags/tag103.xml"/><Relationship Id="rId30" Type="http://schemas.openxmlformats.org/officeDocument/2006/relationships/tags" Target="../tags/tag102.xml"/><Relationship Id="rId3" Type="http://schemas.openxmlformats.org/officeDocument/2006/relationships/tags" Target="../tags/tag75.xml"/><Relationship Id="rId29" Type="http://schemas.openxmlformats.org/officeDocument/2006/relationships/tags" Target="../tags/tag101.xml"/><Relationship Id="rId28" Type="http://schemas.openxmlformats.org/officeDocument/2006/relationships/tags" Target="../tags/tag100.xml"/><Relationship Id="rId27" Type="http://schemas.openxmlformats.org/officeDocument/2006/relationships/tags" Target="../tags/tag99.xml"/><Relationship Id="rId26" Type="http://schemas.openxmlformats.org/officeDocument/2006/relationships/tags" Target="../tags/tag98.xml"/><Relationship Id="rId25" Type="http://schemas.openxmlformats.org/officeDocument/2006/relationships/tags" Target="../tags/tag97.xml"/><Relationship Id="rId24" Type="http://schemas.openxmlformats.org/officeDocument/2006/relationships/tags" Target="../tags/tag96.xml"/><Relationship Id="rId23" Type="http://schemas.openxmlformats.org/officeDocument/2006/relationships/tags" Target="../tags/tag95.xml"/><Relationship Id="rId22" Type="http://schemas.openxmlformats.org/officeDocument/2006/relationships/tags" Target="../tags/tag94.xml"/><Relationship Id="rId21" Type="http://schemas.openxmlformats.org/officeDocument/2006/relationships/tags" Target="../tags/tag93.xml"/><Relationship Id="rId20" Type="http://schemas.openxmlformats.org/officeDocument/2006/relationships/tags" Target="../tags/tag92.xml"/><Relationship Id="rId2" Type="http://schemas.openxmlformats.org/officeDocument/2006/relationships/tags" Target="../tags/tag74.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16.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3" Type="http://schemas.openxmlformats.org/officeDocument/2006/relationships/slideLayout" Target="../slideLayouts/slideLayout14.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tags" Target="../tags/tag106.xml"/><Relationship Id="rId19" Type="http://schemas.openxmlformats.org/officeDocument/2006/relationships/tags" Target="../tags/tag123.xml"/><Relationship Id="rId18" Type="http://schemas.openxmlformats.org/officeDocument/2006/relationships/tags" Target="../tags/tag122.xml"/><Relationship Id="rId17" Type="http://schemas.openxmlformats.org/officeDocument/2006/relationships/tags" Target="../tags/tag121.xml"/><Relationship Id="rId16" Type="http://schemas.openxmlformats.org/officeDocument/2006/relationships/tags" Target="../tags/tag120.xml"/><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128.xml"/><Relationship Id="rId1" Type="http://schemas.openxmlformats.org/officeDocument/2006/relationships/tags" Target="../tags/tag12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130.xml"/><Relationship Id="rId1" Type="http://schemas.openxmlformats.org/officeDocument/2006/relationships/tags" Target="../tags/tag12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32.xml"/><Relationship Id="rId1" Type="http://schemas.openxmlformats.org/officeDocument/2006/relationships/tags" Target="../tags/tag13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134.xml"/><Relationship Id="rId1" Type="http://schemas.openxmlformats.org/officeDocument/2006/relationships/tags" Target="../tags/tag13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36.xml"/><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38.xml"/><Relationship Id="rId1" Type="http://schemas.openxmlformats.org/officeDocument/2006/relationships/tags" Target="../tags/tag13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140.xml"/><Relationship Id="rId1" Type="http://schemas.openxmlformats.org/officeDocument/2006/relationships/tags" Target="../tags/tag13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142.xml"/><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二、医院的类型及分级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30850" y="2136775"/>
            <a:ext cx="5760085"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（3）教学医院：指具有教学用途，提供在读医学类院校学生实习、研究的医院。此类医院由医学院校开设、指定或由政府指派的医学院校驻守。</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（4）疗养院：在规定的生活制度下专门为增强体质、疾病疗养、康复疗养和健康疗养而设立在疗养场所并提供物理治疗，配合饮食、体操等疗法以帮助患者恢复健康的医疗机构。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按服务对象分类　军队医院、企业医院等，有其特定服务对象。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按所有制分类　全民所有制、股份制和个体所有制医院。</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069975" y="2050415"/>
            <a:ext cx="3843020" cy="358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二、医院的类型及分级</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992245" y="2053590"/>
            <a:ext cx="74225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（二）医院的分级</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根据医院的功能、任务、规模不同划分为一、二、三级，每一级医院按技术发展、预防、医疗、保健、训练、科研、应对突发事件、服务质量和科学管理等方面的综合水平，又划分为不同等次，由低级到高级顺序分别是：</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一级医院分为甲、乙、丙等；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二级医院分为甲、乙、丙等；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三级医院分为特、甲、乙、丙等；三级特等医院为医院中最高档次的医院。</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43610" y="3350895"/>
            <a:ext cx="2757805" cy="151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715770"/>
            <a:ext cx="10870565" cy="450659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三、医院的组织结构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46125" y="1842770"/>
            <a:ext cx="1054671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（一）医院组织结构</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行政办公部门　设有医务部、护理部、院务后勤部、人力资源部、财务部等。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业务部门　（1）门诊部：对患者进行早期诊断，是及时治疗的第一线，是接待患者的第一站。（2）急诊科：是抢救患者生命的第一线。（3）住院部：是住院患者接受医疗、护理的地方。按照专科分为不同的病区，有内科、外科、妇产科、儿科、五官科等。（4）医疗辅助部：根据医院诊疗需要配备的医疗技术人员及医疗设备和特殊的诊疗场所，有药剂科、放射科、检验科、理疗科、营养科、手术室、供应室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（二）医院护理组织</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医院的护理组织结构有两种：一种是由护理部主任、科护士长、护士长三级负责制；另一种为总护士长、护士长两级负责制。</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227520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门诊部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7" name="任意多边形 81"/>
          <p:cNvSpPr/>
          <p:nvPr>
            <p:custDataLst>
              <p:tags r:id="rId1"/>
            </p:custDataLst>
          </p:nvPr>
        </p:nvSpPr>
        <p:spPr>
          <a:xfrm>
            <a:off x="5362575" y="2262188"/>
            <a:ext cx="398463" cy="398462"/>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07950" rIns="144145" anchor="ctr" anchorCtr="0"/>
          <a:p>
            <a:r>
              <a:rPr lang="en-US" altLang="zh-CN">
                <a:solidFill>
                  <a:schemeClr val="bg1"/>
                </a:solidFill>
                <a:latin typeface="微软雅黑" panose="020B0503020204020204" charset="-122"/>
                <a:ea typeface="微软雅黑" panose="020B0503020204020204" charset="-122"/>
              </a:rPr>
              <a:t>1</a:t>
            </a:r>
            <a:endParaRPr lang="en-US" altLang="zh-CN">
              <a:solidFill>
                <a:schemeClr val="bg1"/>
              </a:solidFill>
              <a:latin typeface="微软雅黑" panose="020B0503020204020204" charset="-122"/>
              <a:ea typeface="微软雅黑" panose="020B0503020204020204" charset="-122"/>
            </a:endParaRPr>
          </a:p>
        </p:txBody>
      </p:sp>
      <p:grpSp>
        <p:nvGrpSpPr>
          <p:cNvPr id="3" name="组合 2"/>
          <p:cNvGrpSpPr/>
          <p:nvPr/>
        </p:nvGrpSpPr>
        <p:grpSpPr>
          <a:xfrm>
            <a:off x="5838825" y="2128838"/>
            <a:ext cx="5470525" cy="1181100"/>
            <a:chOff x="9194" y="3353"/>
            <a:chExt cx="8615" cy="1859"/>
          </a:xfrm>
        </p:grpSpPr>
        <p:sp>
          <p:nvSpPr>
            <p:cNvPr id="80" name="矩形 79"/>
            <p:cNvSpPr/>
            <p:nvPr>
              <p:custDataLst>
                <p:tags r:id="rId2"/>
              </p:custDataLst>
            </p:nvPr>
          </p:nvSpPr>
          <p:spPr>
            <a:xfrm>
              <a:off x="9194" y="3353"/>
              <a:ext cx="7472" cy="582"/>
            </a:xfrm>
            <a:prstGeom prst="rect">
              <a:avLst/>
            </a:prstGeom>
          </p:spPr>
          <p:txBody>
            <a:bodyPr wrap="square" lIns="90000" tIns="46800" rIns="90000" bIns="0" anchor="b" anchorCtr="0">
              <a:normAutofit/>
            </a:bodyPr>
            <a:p>
              <a:pPr fontAlgn="base">
                <a:lnSpc>
                  <a:spcPct val="120000"/>
                </a:lnSpc>
              </a:pPr>
              <a:r>
                <a:rPr lang="zh-CN" altLang="en-US" sz="1600" b="1" strike="noStrike" spc="300" noProof="1">
                  <a:solidFill>
                    <a:srgbClr val="1F74AD"/>
                  </a:solidFill>
                  <a:latin typeface="微软雅黑" panose="020B0503020204020204" charset="-122"/>
                  <a:ea typeface="微软雅黑" panose="020B0503020204020204" charset="-122"/>
                  <a:cs typeface="+mn-ea"/>
                </a:rPr>
                <a:t>1. 一般诊察室　</a:t>
              </a:r>
              <a:endParaRPr lang="zh-CN" altLang="en-US" sz="1600" b="1" strike="noStrike" spc="300" noProof="1">
                <a:solidFill>
                  <a:srgbClr val="1F74AD"/>
                </a:solidFill>
                <a:latin typeface="微软雅黑" panose="020B0503020204020204" charset="-122"/>
                <a:ea typeface="微软雅黑" panose="020B0503020204020204" charset="-122"/>
                <a:cs typeface="+mn-ea"/>
              </a:endParaRPr>
            </a:p>
          </p:txBody>
        </p:sp>
        <p:sp>
          <p:nvSpPr>
            <p:cNvPr id="81" name="矩形 80"/>
            <p:cNvSpPr/>
            <p:nvPr>
              <p:custDataLst>
                <p:tags r:id="rId3"/>
              </p:custDataLst>
            </p:nvPr>
          </p:nvSpPr>
          <p:spPr>
            <a:xfrm>
              <a:off x="9307" y="3966"/>
              <a:ext cx="8503" cy="1247"/>
            </a:xfrm>
            <a:prstGeom prst="rect">
              <a:avLst/>
            </a:prstGeom>
          </p:spPr>
          <p:txBody>
            <a:bodyPr wrap="square" lIns="90000" tIns="0" rIns="90000" bIns="46800" anchor="t">
              <a:noAutofit/>
            </a:bodyPr>
            <a:p>
              <a:pPr fontAlgn="base">
                <a:lnSpc>
                  <a:spcPct val="110000"/>
                </a:lnSpc>
              </a:pPr>
              <a:r>
                <a:rPr lang="zh-CN" altLang="en-US" sz="1400" b="0" strike="noStrike" spc="150" noProof="1">
                  <a:solidFill>
                    <a:srgbClr val="000000"/>
                  </a:solidFill>
                  <a:latin typeface="微软雅黑" panose="020B0503020204020204" charset="-122"/>
                  <a:ea typeface="微软雅黑" panose="020B0503020204020204" charset="-122"/>
                  <a:cs typeface="+mn-cs"/>
                </a:rPr>
                <a:t>诊察室内布置宜简单、清洁、整齐。</a:t>
              </a:r>
              <a:endParaRPr lang="zh-CN" altLang="en-US" sz="1400" b="0" strike="noStrike" spc="150" noProof="1">
                <a:solidFill>
                  <a:srgbClr val="000000"/>
                </a:solidFill>
                <a:latin typeface="微软雅黑" panose="020B0503020204020204" charset="-122"/>
                <a:ea typeface="微软雅黑" panose="020B0503020204020204" charset="-122"/>
                <a:cs typeface="+mn-cs"/>
              </a:endParaRPr>
            </a:p>
          </p:txBody>
        </p:sp>
      </p:grpSp>
      <p:sp>
        <p:nvSpPr>
          <p:cNvPr id="95241" name="任意多边形 75"/>
          <p:cNvSpPr/>
          <p:nvPr>
            <p:custDataLst>
              <p:tags r:id="rId4"/>
            </p:custDataLst>
          </p:nvPr>
        </p:nvSpPr>
        <p:spPr>
          <a:xfrm>
            <a:off x="5362575" y="3282950"/>
            <a:ext cx="398463" cy="400050"/>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07950" rIns="144145" anchor="ctr" anchorCtr="0"/>
          <a:p>
            <a:r>
              <a:rPr lang="en-US" altLang="zh-CN">
                <a:solidFill>
                  <a:schemeClr val="bg1"/>
                </a:solidFill>
                <a:latin typeface="微软雅黑" panose="020B0503020204020204" charset="-122"/>
                <a:ea typeface="微软雅黑" panose="020B0503020204020204" charset="-122"/>
              </a:rPr>
              <a:t>2</a:t>
            </a:r>
            <a:endParaRPr lang="en-US" altLang="zh-CN">
              <a:solidFill>
                <a:schemeClr val="bg1"/>
              </a:solidFill>
              <a:latin typeface="微软雅黑" panose="020B0503020204020204" charset="-122"/>
              <a:ea typeface="微软雅黑" panose="020B0503020204020204" charset="-122"/>
            </a:endParaRPr>
          </a:p>
        </p:txBody>
      </p:sp>
      <p:grpSp>
        <p:nvGrpSpPr>
          <p:cNvPr id="11" name="组合 10"/>
          <p:cNvGrpSpPr/>
          <p:nvPr/>
        </p:nvGrpSpPr>
        <p:grpSpPr>
          <a:xfrm>
            <a:off x="5848350" y="3225800"/>
            <a:ext cx="5437823" cy="794614"/>
            <a:chOff x="9211" y="5081"/>
            <a:chExt cx="8563" cy="1251"/>
          </a:xfrm>
        </p:grpSpPr>
        <p:sp>
          <p:nvSpPr>
            <p:cNvPr id="74" name="矩形 73"/>
            <p:cNvSpPr/>
            <p:nvPr>
              <p:custDataLst>
                <p:tags r:id="rId5"/>
              </p:custDataLst>
            </p:nvPr>
          </p:nvSpPr>
          <p:spPr>
            <a:xfrm>
              <a:off x="9211" y="5081"/>
              <a:ext cx="7472" cy="582"/>
            </a:xfrm>
            <a:prstGeom prst="rect">
              <a:avLst/>
            </a:prstGeom>
          </p:spPr>
          <p:txBody>
            <a:bodyPr wrap="square" lIns="90000" tIns="46800" rIns="90000" bIns="0" anchor="b" anchorCtr="0">
              <a:normAutofit/>
            </a:bodyPr>
            <a:p>
              <a:pPr fontAlgn="base">
                <a:lnSpc>
                  <a:spcPct val="120000"/>
                </a:lnSpc>
              </a:pPr>
              <a:r>
                <a:rPr sz="1600" b="1" strike="noStrike" spc="300" noProof="1">
                  <a:solidFill>
                    <a:srgbClr val="3498DB"/>
                  </a:solidFill>
                  <a:latin typeface="微软雅黑" panose="020B0503020204020204" charset="-122"/>
                  <a:ea typeface="微软雅黑" panose="020B0503020204020204" charset="-122"/>
                  <a:cs typeface="+mn-ea"/>
                </a:rPr>
                <a:t>2. 特殊诊察室</a:t>
              </a:r>
              <a:endParaRPr sz="1600" b="1" strike="noStrike" spc="300" noProof="1">
                <a:solidFill>
                  <a:srgbClr val="3498DB"/>
                </a:solidFill>
                <a:latin typeface="微软雅黑" panose="020B0503020204020204" charset="-122"/>
                <a:ea typeface="微软雅黑" panose="020B0503020204020204" charset="-122"/>
                <a:cs typeface="+mn-ea"/>
              </a:endParaRPr>
            </a:p>
          </p:txBody>
        </p:sp>
        <p:sp>
          <p:nvSpPr>
            <p:cNvPr id="75" name="矩形 74"/>
            <p:cNvSpPr/>
            <p:nvPr>
              <p:custDataLst>
                <p:tags r:id="rId6"/>
              </p:custDataLst>
            </p:nvPr>
          </p:nvSpPr>
          <p:spPr>
            <a:xfrm>
              <a:off x="9309" y="5694"/>
              <a:ext cx="8465" cy="638"/>
            </a:xfrm>
            <a:prstGeom prst="rect">
              <a:avLst/>
            </a:prstGeom>
          </p:spPr>
          <p:txBody>
            <a:bodyPr wrap="square" lIns="90000" tIns="0" rIns="90000" bIns="46800" anchor="t"/>
            <a:p>
              <a:pPr fontAlgn="base">
                <a:lnSpc>
                  <a:spcPct val="110000"/>
                </a:lnSpc>
              </a:pPr>
              <a:r>
                <a:rPr lang="zh-CN" altLang="en-US" sz="1400" b="0" strike="noStrike" spc="150" noProof="1">
                  <a:solidFill>
                    <a:srgbClr val="000000"/>
                  </a:solidFill>
                  <a:latin typeface="微软雅黑" panose="020B0503020204020204" charset="-122"/>
                  <a:ea typeface="微软雅黑" panose="020B0503020204020204" charset="-122"/>
                  <a:cs typeface="+mn-cs"/>
                </a:rPr>
                <a:t>根据专科特色设有小儿科、妇产科、耳鼻喉科、眼科、</a:t>
              </a:r>
              <a:endParaRPr lang="zh-CN" altLang="en-US" sz="1400" b="0" strike="noStrike" spc="150" noProof="1">
                <a:solidFill>
                  <a:srgbClr val="000000"/>
                </a:solidFill>
                <a:latin typeface="微软雅黑" panose="020B0503020204020204" charset="-122"/>
                <a:ea typeface="微软雅黑" panose="020B0503020204020204" charset="-122"/>
                <a:cs typeface="+mn-cs"/>
              </a:endParaRPr>
            </a:p>
            <a:p>
              <a:pPr fontAlgn="base">
                <a:lnSpc>
                  <a:spcPct val="110000"/>
                </a:lnSpc>
              </a:pPr>
              <a:r>
                <a:rPr lang="zh-CN" altLang="en-US" sz="1400" b="0" strike="noStrike" spc="150" noProof="1">
                  <a:solidFill>
                    <a:srgbClr val="000000"/>
                  </a:solidFill>
                  <a:latin typeface="微软雅黑" panose="020B0503020204020204" charset="-122"/>
                  <a:ea typeface="微软雅黑" panose="020B0503020204020204" charset="-122"/>
                  <a:cs typeface="+mn-cs"/>
                </a:rPr>
                <a:t>口腔科，腹泻和发热等传染病门诊诊察室。</a:t>
              </a:r>
              <a:endParaRPr lang="zh-CN" altLang="en-US" sz="1400" b="0" strike="noStrike" spc="150" noProof="1">
                <a:solidFill>
                  <a:srgbClr val="000000"/>
                </a:solidFill>
                <a:latin typeface="微软雅黑" panose="020B0503020204020204" charset="-122"/>
                <a:ea typeface="微软雅黑" panose="020B0503020204020204" charset="-122"/>
                <a:cs typeface="+mn-cs"/>
              </a:endParaRPr>
            </a:p>
          </p:txBody>
        </p:sp>
      </p:grpSp>
      <p:sp>
        <p:nvSpPr>
          <p:cNvPr id="95245" name="任意多边形 69"/>
          <p:cNvSpPr/>
          <p:nvPr>
            <p:custDataLst>
              <p:tags r:id="rId7"/>
            </p:custDataLst>
          </p:nvPr>
        </p:nvSpPr>
        <p:spPr>
          <a:xfrm>
            <a:off x="5362575" y="4186238"/>
            <a:ext cx="398463" cy="398462"/>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lIns="107950" rIns="144145" anchor="ctr" anchorCtr="0"/>
          <a:p>
            <a:r>
              <a:rPr lang="en-US" altLang="zh-CN">
                <a:solidFill>
                  <a:schemeClr val="bg1"/>
                </a:solidFill>
                <a:latin typeface="微软雅黑" panose="020B0503020204020204" charset="-122"/>
                <a:ea typeface="微软雅黑" panose="020B0503020204020204" charset="-122"/>
              </a:rPr>
              <a:t>3</a:t>
            </a:r>
            <a:endParaRPr lang="en-US" altLang="zh-CN">
              <a:solidFill>
                <a:schemeClr val="bg1"/>
              </a:solidFill>
              <a:latin typeface="微软雅黑" panose="020B0503020204020204" charset="-122"/>
              <a:ea typeface="微软雅黑" panose="020B0503020204020204" charset="-122"/>
            </a:endParaRPr>
          </a:p>
        </p:txBody>
      </p:sp>
      <p:grpSp>
        <p:nvGrpSpPr>
          <p:cNvPr id="12" name="组合 11"/>
          <p:cNvGrpSpPr/>
          <p:nvPr/>
        </p:nvGrpSpPr>
        <p:grpSpPr>
          <a:xfrm>
            <a:off x="5838825" y="4084638"/>
            <a:ext cx="5421313" cy="1208087"/>
            <a:chOff x="9194" y="6433"/>
            <a:chExt cx="8539" cy="1901"/>
          </a:xfrm>
        </p:grpSpPr>
        <p:sp>
          <p:nvSpPr>
            <p:cNvPr id="68" name="矩形 67"/>
            <p:cNvSpPr/>
            <p:nvPr>
              <p:custDataLst>
                <p:tags r:id="rId8"/>
              </p:custDataLst>
            </p:nvPr>
          </p:nvSpPr>
          <p:spPr>
            <a:xfrm>
              <a:off x="9194" y="6433"/>
              <a:ext cx="7472" cy="582"/>
            </a:xfrm>
            <a:prstGeom prst="rect">
              <a:avLst/>
            </a:prstGeom>
          </p:spPr>
          <p:txBody>
            <a:bodyPr wrap="square" lIns="90000" tIns="46800" rIns="90000" bIns="0" anchor="b" anchorCtr="0">
              <a:normAutofit/>
            </a:bodyPr>
            <a:p>
              <a:pPr fontAlgn="base">
                <a:lnSpc>
                  <a:spcPct val="120000"/>
                </a:lnSpc>
              </a:pPr>
              <a:r>
                <a:rPr lang="zh-CN" altLang="en-US" sz="1600" b="1" strike="noStrike" spc="300" noProof="1">
                  <a:solidFill>
                    <a:srgbClr val="1AA3AA"/>
                  </a:solidFill>
                  <a:latin typeface="微软雅黑" panose="020B0503020204020204" charset="-122"/>
                  <a:ea typeface="微软雅黑" panose="020B0503020204020204" charset="-122"/>
                  <a:cs typeface="+mn-ea"/>
                </a:rPr>
                <a:t>3. 门诊综合治疗室　</a:t>
              </a:r>
              <a:endParaRPr lang="zh-CN" altLang="en-US" sz="1600" b="1" strike="noStrike" spc="300" noProof="1">
                <a:solidFill>
                  <a:srgbClr val="1AA3AA"/>
                </a:solidFill>
                <a:latin typeface="微软雅黑" panose="020B0503020204020204" charset="-122"/>
                <a:ea typeface="微软雅黑" panose="020B0503020204020204" charset="-122"/>
                <a:cs typeface="+mn-ea"/>
              </a:endParaRPr>
            </a:p>
          </p:txBody>
        </p:sp>
        <p:sp>
          <p:nvSpPr>
            <p:cNvPr id="69" name="矩形 68"/>
            <p:cNvSpPr/>
            <p:nvPr>
              <p:custDataLst>
                <p:tags r:id="rId9"/>
              </p:custDataLst>
            </p:nvPr>
          </p:nvSpPr>
          <p:spPr>
            <a:xfrm>
              <a:off x="9275" y="7094"/>
              <a:ext cx="8459" cy="1241"/>
            </a:xfrm>
            <a:prstGeom prst="rect">
              <a:avLst/>
            </a:prstGeom>
          </p:spPr>
          <p:txBody>
            <a:bodyPr wrap="square" lIns="90000" tIns="0" rIns="90000" bIns="46800" anchor="t"/>
            <a:p>
              <a:pPr fontAlgn="base">
                <a:lnSpc>
                  <a:spcPct val="100000"/>
                </a:lnSpc>
              </a:pPr>
              <a:r>
                <a:rPr lang="zh-CN" altLang="en-US" sz="1400" b="0" strike="noStrike" spc="150" noProof="1">
                  <a:solidFill>
                    <a:srgbClr val="000000"/>
                  </a:solidFill>
                  <a:latin typeface="微软雅黑" panose="020B0503020204020204" charset="-122"/>
                  <a:ea typeface="微软雅黑" panose="020B0503020204020204" charset="-122"/>
                  <a:cs typeface="+mn-cs"/>
                </a:rPr>
                <a:t>治疗室内备有必要的急救设备，如氧气、急救药品等。</a:t>
              </a:r>
              <a:endParaRPr lang="zh-CN" altLang="en-US" sz="1400" b="0" strike="noStrike" spc="150" noProof="1">
                <a:solidFill>
                  <a:srgbClr val="000000"/>
                </a:solidFill>
                <a:latin typeface="微软雅黑" panose="020B0503020204020204" charset="-122"/>
                <a:ea typeface="微软雅黑" panose="020B0503020204020204" charset="-122"/>
                <a:cs typeface="+mn-cs"/>
              </a:endParaRPr>
            </a:p>
          </p:txBody>
        </p:sp>
      </p:grpSp>
      <p:sp>
        <p:nvSpPr>
          <p:cNvPr id="95249" name="任意多边形 75"/>
          <p:cNvSpPr/>
          <p:nvPr>
            <p:custDataLst>
              <p:tags r:id="rId10"/>
            </p:custDataLst>
          </p:nvPr>
        </p:nvSpPr>
        <p:spPr>
          <a:xfrm>
            <a:off x="5351463" y="5230813"/>
            <a:ext cx="398462" cy="398462"/>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07950" rIns="144145" anchor="ctr" anchorCtr="0"/>
          <a:p>
            <a:r>
              <a:rPr lang="en-US" altLang="zh-CN">
                <a:solidFill>
                  <a:schemeClr val="bg1"/>
                </a:solidFill>
                <a:latin typeface="微软雅黑" panose="020B0503020204020204" charset="-122"/>
                <a:ea typeface="微软雅黑" panose="020B0503020204020204" charset="-122"/>
              </a:rPr>
              <a:t>4</a:t>
            </a:r>
            <a:endParaRPr lang="en-US" altLang="zh-CN">
              <a:solidFill>
                <a:schemeClr val="bg1"/>
              </a:solidFill>
              <a:latin typeface="微软雅黑" panose="020B0503020204020204" charset="-122"/>
              <a:ea typeface="微软雅黑" panose="020B0503020204020204" charset="-122"/>
            </a:endParaRPr>
          </a:p>
        </p:txBody>
      </p:sp>
      <p:grpSp>
        <p:nvGrpSpPr>
          <p:cNvPr id="13" name="组合 12"/>
          <p:cNvGrpSpPr/>
          <p:nvPr/>
        </p:nvGrpSpPr>
        <p:grpSpPr>
          <a:xfrm>
            <a:off x="5838825" y="5164138"/>
            <a:ext cx="5359400" cy="1103312"/>
            <a:chOff x="9194" y="8132"/>
            <a:chExt cx="8440" cy="1737"/>
          </a:xfrm>
        </p:grpSpPr>
        <p:sp>
          <p:nvSpPr>
            <p:cNvPr id="9" name="矩形 8"/>
            <p:cNvSpPr/>
            <p:nvPr>
              <p:custDataLst>
                <p:tags r:id="rId11"/>
              </p:custDataLst>
            </p:nvPr>
          </p:nvSpPr>
          <p:spPr>
            <a:xfrm>
              <a:off x="9194" y="8132"/>
              <a:ext cx="7472" cy="582"/>
            </a:xfrm>
            <a:prstGeom prst="rect">
              <a:avLst/>
            </a:prstGeom>
          </p:spPr>
          <p:txBody>
            <a:bodyPr wrap="square" lIns="90000" tIns="46800" rIns="90000" bIns="0" anchor="b" anchorCtr="0">
              <a:normAutofit/>
            </a:bodyPr>
            <a:p>
              <a:pPr fontAlgn="base">
                <a:lnSpc>
                  <a:spcPct val="120000"/>
                </a:lnSpc>
              </a:pPr>
              <a:r>
                <a:rPr sz="1600" b="1" strike="noStrike" spc="300" noProof="1">
                  <a:solidFill>
                    <a:srgbClr val="3498DB"/>
                  </a:solidFill>
                  <a:latin typeface="微软雅黑" panose="020B0503020204020204" charset="-122"/>
                  <a:ea typeface="微软雅黑" panose="020B0503020204020204" charset="-122"/>
                  <a:cs typeface="+mn-ea"/>
                </a:rPr>
                <a:t>4. 根据服务项目设置的各部门</a:t>
              </a:r>
              <a:endParaRPr sz="1600" b="1" strike="noStrike" spc="300" noProof="1">
                <a:solidFill>
                  <a:srgbClr val="3498DB"/>
                </a:solidFill>
                <a:latin typeface="微软雅黑" panose="020B0503020204020204" charset="-122"/>
                <a:ea typeface="微软雅黑" panose="020B0503020204020204" charset="-122"/>
                <a:cs typeface="+mn-ea"/>
              </a:endParaRPr>
            </a:p>
          </p:txBody>
        </p:sp>
        <p:sp>
          <p:nvSpPr>
            <p:cNvPr id="10" name="矩形 9"/>
            <p:cNvSpPr/>
            <p:nvPr>
              <p:custDataLst>
                <p:tags r:id="rId12"/>
              </p:custDataLst>
            </p:nvPr>
          </p:nvSpPr>
          <p:spPr>
            <a:xfrm>
              <a:off x="9292" y="8745"/>
              <a:ext cx="8342" cy="1125"/>
            </a:xfrm>
            <a:prstGeom prst="rect">
              <a:avLst/>
            </a:prstGeom>
          </p:spPr>
          <p:txBody>
            <a:bodyPr wrap="square" lIns="90000" tIns="0" rIns="90000" bIns="46800" anchor="t"/>
            <a:p>
              <a:pPr fontAlgn="base">
                <a:lnSpc>
                  <a:spcPct val="120000"/>
                </a:lnSpc>
              </a:pPr>
              <a:r>
                <a:rPr lang="zh-CN" altLang="en-US" sz="1400" b="0" strike="noStrike" spc="150" noProof="1">
                  <a:solidFill>
                    <a:srgbClr val="000000"/>
                  </a:solidFill>
                  <a:latin typeface="微软雅黑" panose="020B0503020204020204" charset="-122"/>
                  <a:ea typeface="微软雅黑" panose="020B0503020204020204" charset="-122"/>
                  <a:cs typeface="+mn-cs"/>
                </a:rPr>
                <a:t>如咨询服务台、挂号室、收费室、输液室、注射室、采血室、换药室、石膏室、手术室、入院处、门诊办公室等。</a:t>
              </a:r>
              <a:endParaRPr lang="zh-CN" altLang="en-US" sz="1400" b="0" strike="noStrike" spc="150" noProof="1">
                <a:solidFill>
                  <a:srgbClr val="000000"/>
                </a:solidFill>
                <a:latin typeface="微软雅黑" panose="020B0503020204020204" charset="-122"/>
                <a:ea typeface="微软雅黑" panose="020B0503020204020204" charset="-122"/>
                <a:cs typeface="+mn-cs"/>
              </a:endParaRPr>
            </a:p>
          </p:txBody>
        </p:sp>
      </p:grpSp>
      <p:grpSp>
        <p:nvGrpSpPr>
          <p:cNvPr id="95253" name="组合 4"/>
          <p:cNvGrpSpPr/>
          <p:nvPr/>
        </p:nvGrpSpPr>
        <p:grpSpPr>
          <a:xfrm>
            <a:off x="1095375" y="1758950"/>
            <a:ext cx="3598863" cy="4429125"/>
            <a:chOff x="1724" y="1203"/>
            <a:chExt cx="6095" cy="7291"/>
          </a:xfrm>
        </p:grpSpPr>
        <p:sp>
          <p:nvSpPr>
            <p:cNvPr id="95254" name="椭圆 15"/>
            <p:cNvSpPr/>
            <p:nvPr>
              <p:custDataLst>
                <p:tags r:id="rId13"/>
              </p:custDataLst>
            </p:nvPr>
          </p:nvSpPr>
          <p:spPr>
            <a:xfrm rot="-3400715">
              <a:off x="3850" y="1187"/>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grpSp>
          <p:nvGrpSpPr>
            <p:cNvPr id="95255" name="组合 3"/>
            <p:cNvGrpSpPr/>
            <p:nvPr/>
          </p:nvGrpSpPr>
          <p:grpSpPr>
            <a:xfrm>
              <a:off x="1724" y="1573"/>
              <a:ext cx="6095" cy="6921"/>
              <a:chOff x="1724" y="1560"/>
              <a:chExt cx="7105" cy="8018"/>
            </a:xfrm>
          </p:grpSpPr>
          <p:sp>
            <p:nvSpPr>
              <p:cNvPr id="6" name="椭圆 5"/>
              <p:cNvSpPr/>
              <p:nvPr>
                <p:custDataLst>
                  <p:tags r:id="rId14"/>
                </p:custDataLst>
              </p:nvPr>
            </p:nvSpPr>
            <p:spPr>
              <a:xfrm rot="18199285">
                <a:off x="1904" y="2575"/>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5257" name="直接连接符 21"/>
              <p:cNvSpPr/>
              <p:nvPr>
                <p:custDataLst>
                  <p:tags r:id="rId15"/>
                </p:custDataLst>
              </p:nvPr>
            </p:nvSpPr>
            <p:spPr>
              <a:xfrm flipH="1" flipV="1">
                <a:off x="4562" y="2345"/>
                <a:ext cx="1610" cy="38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58" name="任意多边形 22"/>
              <p:cNvSpPr/>
              <p:nvPr>
                <p:custDataLst>
                  <p:tags r:id="rId16"/>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5259" name="任意多边形 23"/>
              <p:cNvSpPr/>
              <p:nvPr>
                <p:custDataLst>
                  <p:tags r:id="rId17"/>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60" name="直接连接符 24"/>
              <p:cNvSpPr/>
              <p:nvPr>
                <p:custDataLst>
                  <p:tags r:id="rId18"/>
                </p:custDataLst>
              </p:nvPr>
            </p:nvSpPr>
            <p:spPr>
              <a:xfrm>
                <a:off x="1961" y="6483"/>
                <a:ext cx="1325" cy="169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61" name="任意多边形 25"/>
              <p:cNvSpPr/>
              <p:nvPr>
                <p:custDataLst>
                  <p:tags r:id="rId19"/>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62" name="直接连接符 26"/>
              <p:cNvSpPr/>
              <p:nvPr>
                <p:custDataLst>
                  <p:tags r:id="rId20"/>
                </p:custDataLst>
              </p:nvPr>
            </p:nvSpPr>
            <p:spPr>
              <a:xfrm flipH="1">
                <a:off x="3101" y="2345"/>
                <a:ext cx="1461" cy="49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63" name="任意多边形 27"/>
              <p:cNvSpPr/>
              <p:nvPr>
                <p:custDataLst>
                  <p:tags r:id="rId21"/>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64" name="任意多边形 28"/>
              <p:cNvSpPr/>
              <p:nvPr>
                <p:custDataLst>
                  <p:tags r:id="rId22"/>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65" name="任意多边形 29"/>
              <p:cNvSpPr/>
              <p:nvPr>
                <p:custDataLst>
                  <p:tags r:id="rId23"/>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8"/>
                  </a:srgbClr>
                </a:solidFill>
                <a:prstDash val="solid"/>
                <a:round/>
                <a:headEnd type="none" w="sm" len="sm"/>
                <a:tailEnd type="oval" w="sm" len="sm"/>
              </a:ln>
            </p:spPr>
            <p:txBody>
              <a:bodyPr/>
              <a:p>
                <a:endParaRPr lang="zh-CN" altLang="en-US"/>
              </a:p>
            </p:txBody>
          </p:sp>
          <p:sp>
            <p:nvSpPr>
              <p:cNvPr id="95266" name="任意多边形 30"/>
              <p:cNvSpPr/>
              <p:nvPr>
                <p:custDataLst>
                  <p:tags r:id="rId24"/>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5267" name="任意多边形 31"/>
              <p:cNvSpPr/>
              <p:nvPr>
                <p:custDataLst>
                  <p:tags r:id="rId25"/>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5268" name="直接连接符 32"/>
              <p:cNvSpPr/>
              <p:nvPr>
                <p:custDataLst>
                  <p:tags r:id="rId26"/>
                </p:custDataLst>
              </p:nvPr>
            </p:nvSpPr>
            <p:spPr>
              <a:xfrm>
                <a:off x="4562" y="2345"/>
                <a:ext cx="41" cy="35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69" name="直接连接符 33"/>
              <p:cNvSpPr/>
              <p:nvPr>
                <p:custDataLst>
                  <p:tags r:id="rId27"/>
                </p:custDataLst>
              </p:nvPr>
            </p:nvSpPr>
            <p:spPr>
              <a:xfrm flipH="1">
                <a:off x="1842" y="2838"/>
                <a:ext cx="1246" cy="1185"/>
              </a:xfrm>
              <a:prstGeom prst="line">
                <a:avLst/>
              </a:prstGeom>
              <a:ln w="12700" cap="flat" cmpd="sng">
                <a:solidFill>
                  <a:srgbClr val="A6A6A6">
                    <a:alpha val="53998"/>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0" name="直接连接符 34"/>
              <p:cNvSpPr/>
              <p:nvPr>
                <p:custDataLst>
                  <p:tags r:id="rId28"/>
                </p:custDataLst>
              </p:nvPr>
            </p:nvSpPr>
            <p:spPr>
              <a:xfrm flipH="1" flipV="1">
                <a:off x="7331" y="5128"/>
                <a:ext cx="353" cy="16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1" name="直接连接符 35"/>
              <p:cNvSpPr/>
              <p:nvPr>
                <p:custDataLst>
                  <p:tags r:id="rId29"/>
                </p:custDataLst>
              </p:nvPr>
            </p:nvSpPr>
            <p:spPr>
              <a:xfrm flipH="1" flipV="1">
                <a:off x="6156" y="2727"/>
                <a:ext cx="402" cy="104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2" name="直接连接符 36"/>
              <p:cNvSpPr/>
              <p:nvPr>
                <p:custDataLst>
                  <p:tags r:id="rId30"/>
                </p:custDataLst>
              </p:nvPr>
            </p:nvSpPr>
            <p:spPr>
              <a:xfrm flipH="1" flipV="1">
                <a:off x="6558" y="3772"/>
                <a:ext cx="773" cy="1357"/>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3" name="直接连接符 37"/>
              <p:cNvSpPr/>
              <p:nvPr>
                <p:custDataLst>
                  <p:tags r:id="rId31"/>
                </p:custDataLst>
              </p:nvPr>
            </p:nvSpPr>
            <p:spPr>
              <a:xfrm flipH="1" flipV="1">
                <a:off x="7331" y="5128"/>
                <a:ext cx="34" cy="1827"/>
              </a:xfrm>
              <a:prstGeom prst="line">
                <a:avLst/>
              </a:prstGeom>
              <a:ln w="12700" cap="flat" cmpd="sng">
                <a:solidFill>
                  <a:srgbClr val="A6A6A6">
                    <a:alpha val="53998"/>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4" name="任意多边形 38"/>
              <p:cNvSpPr/>
              <p:nvPr>
                <p:custDataLst>
                  <p:tags r:id="rId32"/>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5275" name="直接连接符 39"/>
              <p:cNvSpPr/>
              <p:nvPr>
                <p:custDataLst>
                  <p:tags r:id="rId33"/>
                </p:custDataLst>
              </p:nvPr>
            </p:nvSpPr>
            <p:spPr>
              <a:xfrm>
                <a:off x="2884" y="5533"/>
                <a:ext cx="1601" cy="113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6" name="直接连接符 40"/>
              <p:cNvSpPr/>
              <p:nvPr>
                <p:custDataLst>
                  <p:tags r:id="rId34"/>
                </p:custDataLst>
              </p:nvPr>
            </p:nvSpPr>
            <p:spPr>
              <a:xfrm>
                <a:off x="1842" y="4023"/>
                <a:ext cx="1042" cy="151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7" name="直接连接符 41"/>
              <p:cNvSpPr/>
              <p:nvPr>
                <p:custDataLst>
                  <p:tags r:id="rId35"/>
                </p:custDataLst>
              </p:nvPr>
            </p:nvSpPr>
            <p:spPr>
              <a:xfrm flipH="1">
                <a:off x="1842" y="3684"/>
                <a:ext cx="1341" cy="339"/>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8" name="直接连接符 42"/>
              <p:cNvSpPr/>
              <p:nvPr>
                <p:custDataLst>
                  <p:tags r:id="rId36"/>
                </p:custDataLst>
              </p:nvPr>
            </p:nvSpPr>
            <p:spPr>
              <a:xfrm flipH="1">
                <a:off x="3182" y="2695"/>
                <a:ext cx="1420" cy="98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79" name="直接连接符 43"/>
              <p:cNvSpPr/>
              <p:nvPr>
                <p:custDataLst>
                  <p:tags r:id="rId37"/>
                </p:custDataLst>
              </p:nvPr>
            </p:nvSpPr>
            <p:spPr>
              <a:xfrm flipH="1" flipV="1">
                <a:off x="4602" y="2695"/>
                <a:ext cx="1956" cy="107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80" name="任意多边形 44"/>
              <p:cNvSpPr/>
              <p:nvPr>
                <p:custDataLst>
                  <p:tags r:id="rId38"/>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81" name="任意多边形 45"/>
              <p:cNvSpPr/>
              <p:nvPr>
                <p:custDataLst>
                  <p:tags r:id="rId39"/>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5282" name="直接连接符 46"/>
              <p:cNvSpPr/>
              <p:nvPr>
                <p:custDataLst>
                  <p:tags r:id="rId40"/>
                </p:custDataLst>
              </p:nvPr>
            </p:nvSpPr>
            <p:spPr>
              <a:xfrm flipV="1">
                <a:off x="5231" y="3772"/>
                <a:ext cx="1327" cy="42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83" name="直接连接符 47"/>
              <p:cNvSpPr/>
              <p:nvPr>
                <p:custDataLst>
                  <p:tags r:id="rId41"/>
                </p:custDataLst>
              </p:nvPr>
            </p:nvSpPr>
            <p:spPr>
              <a:xfrm flipV="1">
                <a:off x="2884" y="4197"/>
                <a:ext cx="2347" cy="1354"/>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84" name="任意多边形 48"/>
              <p:cNvSpPr/>
              <p:nvPr>
                <p:custDataLst>
                  <p:tags r:id="rId42"/>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5285" name="直接连接符 49"/>
              <p:cNvSpPr/>
              <p:nvPr>
                <p:custDataLst>
                  <p:tags r:id="rId43"/>
                </p:custDataLst>
              </p:nvPr>
            </p:nvSpPr>
            <p:spPr>
              <a:xfrm flipH="1">
                <a:off x="3209" y="6668"/>
                <a:ext cx="1275" cy="65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86" name="任意多边形 50"/>
              <p:cNvSpPr/>
              <p:nvPr>
                <p:custDataLst>
                  <p:tags r:id="rId44"/>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5287" name="任意多边形 51"/>
              <p:cNvSpPr/>
              <p:nvPr>
                <p:custDataLst>
                  <p:tags r:id="rId45"/>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5288" name="任意多边形 6"/>
              <p:cNvSpPr/>
              <p:nvPr>
                <p:custDataLst>
                  <p:tags r:id="rId46"/>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5289" name="直接连接符 53"/>
              <p:cNvSpPr/>
              <p:nvPr>
                <p:custDataLst>
                  <p:tags r:id="rId47"/>
                </p:custDataLst>
              </p:nvPr>
            </p:nvSpPr>
            <p:spPr>
              <a:xfrm>
                <a:off x="5231" y="4197"/>
                <a:ext cx="1293" cy="124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5290" name="直接连接符 54"/>
              <p:cNvSpPr/>
              <p:nvPr>
                <p:custDataLst>
                  <p:tags r:id="rId48"/>
                </p:custDataLst>
              </p:nvPr>
            </p:nvSpPr>
            <p:spPr>
              <a:xfrm>
                <a:off x="3182" y="3684"/>
                <a:ext cx="2048" cy="513"/>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19" name="椭圆 18"/>
              <p:cNvSpPr/>
              <p:nvPr>
                <p:custDataLst>
                  <p:tags r:id="rId49"/>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5292" name="任意多边形 16"/>
              <p:cNvSpPr/>
              <p:nvPr>
                <p:custDataLst>
                  <p:tags r:id="rId50"/>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95293" name="椭圆 13"/>
              <p:cNvSpPr/>
              <p:nvPr>
                <p:custDataLst>
                  <p:tags r:id="rId51"/>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5294" name="任意多边形 14"/>
              <p:cNvSpPr/>
              <p:nvPr>
                <p:custDataLst>
                  <p:tags r:id="rId52"/>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95295" name="椭圆 9"/>
              <p:cNvSpPr/>
              <p:nvPr>
                <p:custDataLst>
                  <p:tags r:id="rId53"/>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5296" name="任意多边形 10"/>
              <p:cNvSpPr/>
              <p:nvPr>
                <p:custDataLst>
                  <p:tags r:id="rId54"/>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
        <p:nvSpPr>
          <p:cNvPr id="23" name="Title 6"/>
          <p:cNvSpPr txBox="1"/>
          <p:nvPr>
            <p:custDataLst>
              <p:tags r:id="rId55"/>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一、门诊的设置和布局</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5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p:tgtEl>
                                          <p:spTgt spid="11"/>
                                        </p:tgtEl>
                                        <p:attrNameLst>
                                          <p:attrName>ppt_y</p:attrName>
                                        </p:attrNameLst>
                                      </p:cBhvr>
                                      <p:tavLst>
                                        <p:tav tm="0">
                                          <p:val>
                                            <p:strVal val="#ppt_y-#ppt_h*1.125000"/>
                                          </p:val>
                                        </p:tav>
                                        <p:tav tm="100000">
                                          <p:val>
                                            <p:strVal val="#ppt_y"/>
                                          </p:val>
                                        </p:tav>
                                      </p:tavLst>
                                    </p:anim>
                                    <p:animEffect transition="in" filter="wipe(down)">
                                      <p:cBhvr>
                                        <p:cTn id="13" dur="500"/>
                                        <p:tgtEl>
                                          <p:spTgt spid="1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p:tgtEl>
                                          <p:spTgt spid="12"/>
                                        </p:tgtEl>
                                        <p:attrNameLst>
                                          <p:attrName>ppt_y</p:attrName>
                                        </p:attrNameLst>
                                      </p:cBhvr>
                                      <p:tavLst>
                                        <p:tav tm="0">
                                          <p:val>
                                            <p:strVal val="#ppt_y-#ppt_h*1.125000"/>
                                          </p:val>
                                        </p:tav>
                                        <p:tav tm="100000">
                                          <p:val>
                                            <p:strVal val="#ppt_y"/>
                                          </p:val>
                                        </p:tav>
                                      </p:tavLst>
                                    </p:anim>
                                    <p:animEffect transition="in" filter="wipe(down)">
                                      <p:cBhvr>
                                        <p:cTn id="18" dur="500"/>
                                        <p:tgtEl>
                                          <p:spTgt spid="1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p:tgtEl>
                                          <p:spTgt spid="13"/>
                                        </p:tgtEl>
                                        <p:attrNameLst>
                                          <p:attrName>ppt_y</p:attrName>
                                        </p:attrNameLst>
                                      </p:cBhvr>
                                      <p:tavLst>
                                        <p:tav tm="0">
                                          <p:val>
                                            <p:strVal val="#ppt_y-#ppt_h*1.125000"/>
                                          </p:val>
                                        </p:tav>
                                        <p:tav tm="100000">
                                          <p:val>
                                            <p:strVal val="#ppt_y"/>
                                          </p:val>
                                        </p:tav>
                                      </p:tavLst>
                                    </p:anim>
                                    <p:animEffect transition="in" filter="wipe(dow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椭圆 60"/>
          <p:cNvSpPr/>
          <p:nvPr>
            <p:custDataLst>
              <p:tags r:id="rId1"/>
            </p:custDataLst>
          </p:nvPr>
        </p:nvSpPr>
        <p:spPr bwMode="auto">
          <a:xfrm>
            <a:off x="1361440" y="2381250"/>
            <a:ext cx="576263" cy="576263"/>
          </a:xfrm>
          <a:prstGeom prst="ellipse">
            <a:avLst/>
          </a:prstGeom>
          <a:solidFill>
            <a:srgbClr val="4276AA"/>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01</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104456" name="任意多边形 44"/>
          <p:cNvSpPr/>
          <p:nvPr>
            <p:custDataLst>
              <p:tags r:id="rId2"/>
            </p:custDataLst>
          </p:nvPr>
        </p:nvSpPr>
        <p:spPr>
          <a:xfrm>
            <a:off x="4399915" y="3008313"/>
            <a:ext cx="1230313" cy="1574800"/>
          </a:xfrm>
          <a:custGeom>
            <a:avLst/>
            <a:gdLst/>
            <a:ahLst/>
            <a:cxnLst>
              <a:cxn ang="0">
                <a:pos x="1230144" y="0"/>
              </a:cxn>
              <a:cxn ang="0">
                <a:pos x="579860" y="98851"/>
              </a:cxn>
              <a:cxn ang="0">
                <a:pos x="151333" y="371440"/>
              </a:cxn>
              <a:cxn ang="0">
                <a:pos x="37458" y="555662"/>
              </a:cxn>
              <a:cxn ang="0">
                <a:pos x="67425" y="918116"/>
              </a:cxn>
              <a:cxn ang="0">
                <a:pos x="446507" y="1574128"/>
              </a:cxn>
              <a:cxn ang="0">
                <a:pos x="458494" y="1172732"/>
              </a:cxn>
              <a:cxn ang="0">
                <a:pos x="876533" y="268096"/>
              </a:cxn>
              <a:cxn ang="0">
                <a:pos x="1230144" y="0"/>
              </a:cxn>
            </a:cxnLst>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solidFill>
            <a:srgbClr val="5268A5"/>
          </a:solidFill>
          <a:ln w="9525">
            <a:noFill/>
          </a:ln>
        </p:spPr>
        <p:txBody>
          <a:bodyPr/>
          <a:p>
            <a:endParaRPr lang="zh-CN" altLang="en-US"/>
          </a:p>
        </p:txBody>
      </p:sp>
      <p:sp>
        <p:nvSpPr>
          <p:cNvPr id="104457" name="任意多边形 45"/>
          <p:cNvSpPr/>
          <p:nvPr>
            <p:custDataLst>
              <p:tags r:id="rId3"/>
            </p:custDataLst>
          </p:nvPr>
        </p:nvSpPr>
        <p:spPr>
          <a:xfrm>
            <a:off x="4607878" y="2519363"/>
            <a:ext cx="1757362" cy="871537"/>
          </a:xfrm>
          <a:custGeom>
            <a:avLst/>
            <a:gdLst/>
            <a:ahLst/>
            <a:cxnLst>
              <a:cxn ang="0">
                <a:pos x="759795" y="0"/>
              </a:cxn>
              <a:cxn ang="0">
                <a:pos x="678870" y="5991"/>
              </a:cxn>
              <a:cxn ang="0">
                <a:pos x="380647" y="214188"/>
              </a:cxn>
              <a:cxn ang="0">
                <a:pos x="0" y="871731"/>
              </a:cxn>
              <a:cxn ang="0">
                <a:pos x="355170" y="680010"/>
              </a:cxn>
              <a:cxn ang="0">
                <a:pos x="1080498" y="578158"/>
              </a:cxn>
              <a:cxn ang="0">
                <a:pos x="1345752" y="590140"/>
              </a:cxn>
              <a:cxn ang="0">
                <a:pos x="1756372" y="760892"/>
              </a:cxn>
              <a:cxn ang="0">
                <a:pos x="1345752" y="248638"/>
              </a:cxn>
              <a:cxn ang="0">
                <a:pos x="759795" y="0"/>
              </a:cxn>
            </a:cxnLst>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solidFill>
            <a:srgbClr val="4276AA"/>
          </a:solidFill>
          <a:ln w="9525">
            <a:noFill/>
          </a:ln>
        </p:spPr>
        <p:txBody>
          <a:bodyPr/>
          <a:p>
            <a:endParaRPr lang="zh-CN" altLang="en-US"/>
          </a:p>
        </p:txBody>
      </p:sp>
      <p:sp>
        <p:nvSpPr>
          <p:cNvPr id="104458" name="任意多边形 46"/>
          <p:cNvSpPr/>
          <p:nvPr>
            <p:custDataLst>
              <p:tags r:id="rId4"/>
            </p:custDataLst>
          </p:nvPr>
        </p:nvSpPr>
        <p:spPr>
          <a:xfrm>
            <a:off x="5646103" y="2373313"/>
            <a:ext cx="1250950" cy="1463675"/>
          </a:xfrm>
          <a:custGeom>
            <a:avLst/>
            <a:gdLst/>
            <a:ahLst/>
            <a:cxnLst>
              <a:cxn ang="0">
                <a:pos x="760884" y="0"/>
              </a:cxn>
              <a:cxn ang="0">
                <a:pos x="0" y="0"/>
              </a:cxn>
              <a:cxn ang="0">
                <a:pos x="344494" y="211286"/>
              </a:cxn>
              <a:cxn ang="0">
                <a:pos x="912162" y="1011478"/>
              </a:cxn>
              <a:cxn ang="0">
                <a:pos x="985554" y="1336650"/>
              </a:cxn>
              <a:cxn ang="0">
                <a:pos x="975070" y="1464022"/>
              </a:cxn>
              <a:cxn ang="0">
                <a:pos x="1213221" y="854137"/>
              </a:cxn>
              <a:cxn ang="0">
                <a:pos x="1192251" y="346150"/>
              </a:cxn>
              <a:cxn ang="0">
                <a:pos x="1090401" y="155842"/>
              </a:cxn>
              <a:cxn ang="0">
                <a:pos x="760884" y="0"/>
              </a:cxn>
            </a:cxnLst>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solidFill>
            <a:srgbClr val="1891AB"/>
          </a:solidFill>
          <a:ln w="9525">
            <a:noFill/>
          </a:ln>
        </p:spPr>
        <p:txBody>
          <a:bodyPr/>
          <a:p>
            <a:endParaRPr lang="zh-CN" altLang="en-US"/>
          </a:p>
        </p:txBody>
      </p:sp>
      <p:sp>
        <p:nvSpPr>
          <p:cNvPr id="104459" name="任意多边形 47"/>
          <p:cNvSpPr/>
          <p:nvPr>
            <p:custDataLst>
              <p:tags r:id="rId5"/>
            </p:custDataLst>
          </p:nvPr>
        </p:nvSpPr>
        <p:spPr>
          <a:xfrm>
            <a:off x="6141403" y="2835275"/>
            <a:ext cx="1228725" cy="1574800"/>
          </a:xfrm>
          <a:custGeom>
            <a:avLst/>
            <a:gdLst/>
            <a:ahLst/>
            <a:cxnLst>
              <a:cxn ang="0">
                <a:pos x="782124" y="0"/>
              </a:cxn>
              <a:cxn ang="0">
                <a:pos x="771636" y="402898"/>
              </a:cxn>
              <a:cxn ang="0">
                <a:pos x="352105" y="1307548"/>
              </a:cxn>
              <a:cxn ang="0">
                <a:pos x="0" y="1575648"/>
              </a:cxn>
              <a:cxn ang="0">
                <a:pos x="648773" y="1476795"/>
              </a:cxn>
              <a:cxn ang="0">
                <a:pos x="1192665" y="1019977"/>
              </a:cxn>
              <a:cxn ang="0">
                <a:pos x="1161200" y="657518"/>
              </a:cxn>
              <a:cxn ang="0">
                <a:pos x="782124" y="0"/>
              </a:cxn>
            </a:cxnLst>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solidFill>
            <a:srgbClr val="00A09D"/>
          </a:solidFill>
          <a:ln w="9525">
            <a:noFill/>
          </a:ln>
        </p:spPr>
        <p:txBody>
          <a:bodyPr/>
          <a:p>
            <a:endParaRPr lang="zh-CN" altLang="en-US"/>
          </a:p>
        </p:txBody>
      </p:sp>
      <p:sp>
        <p:nvSpPr>
          <p:cNvPr id="104460" name="任意多边形 48"/>
          <p:cNvSpPr/>
          <p:nvPr>
            <p:custDataLst>
              <p:tags r:id="rId6"/>
            </p:custDataLst>
          </p:nvPr>
        </p:nvSpPr>
        <p:spPr>
          <a:xfrm>
            <a:off x="4819015" y="3581400"/>
            <a:ext cx="1306513" cy="1463675"/>
          </a:xfrm>
          <a:custGeom>
            <a:avLst/>
            <a:gdLst/>
            <a:ahLst/>
            <a:cxnLst>
              <a:cxn ang="0">
                <a:pos x="331012" y="0"/>
              </a:cxn>
              <a:cxn ang="0">
                <a:pos x="92863" y="609884"/>
              </a:cxn>
              <a:cxn ang="0">
                <a:pos x="217180" y="1308179"/>
              </a:cxn>
              <a:cxn ang="0">
                <a:pos x="546695" y="1464022"/>
              </a:cxn>
              <a:cxn ang="0">
                <a:pos x="1306078" y="1464022"/>
              </a:cxn>
              <a:cxn ang="0">
                <a:pos x="961584" y="1252735"/>
              </a:cxn>
              <a:cxn ang="0">
                <a:pos x="393920" y="452543"/>
              </a:cxn>
              <a:cxn ang="0">
                <a:pos x="320528" y="127371"/>
              </a:cxn>
              <a:cxn ang="0">
                <a:pos x="331012" y="0"/>
              </a:cxn>
            </a:cxnLst>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solidFill>
            <a:srgbClr val="5E5CA2"/>
          </a:solidFill>
          <a:ln w="9525">
            <a:noFill/>
          </a:ln>
        </p:spPr>
        <p:txBody>
          <a:bodyPr/>
          <a:p>
            <a:endParaRPr lang="zh-CN" altLang="en-US"/>
          </a:p>
        </p:txBody>
      </p:sp>
      <p:sp>
        <p:nvSpPr>
          <p:cNvPr id="104461" name="任意多边形 49"/>
          <p:cNvSpPr/>
          <p:nvPr>
            <p:custDataLst>
              <p:tags r:id="rId7"/>
            </p:custDataLst>
          </p:nvPr>
        </p:nvSpPr>
        <p:spPr>
          <a:xfrm>
            <a:off x="5406390" y="4098925"/>
            <a:ext cx="1754188" cy="873125"/>
          </a:xfrm>
          <a:custGeom>
            <a:avLst/>
            <a:gdLst/>
            <a:ahLst/>
            <a:cxnLst>
              <a:cxn ang="0">
                <a:pos x="1755612" y="0"/>
              </a:cxn>
              <a:cxn ang="0">
                <a:pos x="1402092" y="191720"/>
              </a:cxn>
              <a:cxn ang="0">
                <a:pos x="675581" y="293572"/>
              </a:cxn>
              <a:cxn ang="0">
                <a:pos x="411939" y="281590"/>
              </a:cxn>
              <a:cxn ang="0">
                <a:pos x="0" y="110838"/>
              </a:cxn>
              <a:cxn ang="0">
                <a:pos x="410441" y="623092"/>
              </a:cxn>
              <a:cxn ang="0">
                <a:pos x="996145" y="871731"/>
              </a:cxn>
              <a:cxn ang="0">
                <a:pos x="1077035" y="865739"/>
              </a:cxn>
              <a:cxn ang="0">
                <a:pos x="1376627" y="657542"/>
              </a:cxn>
              <a:cxn ang="0">
                <a:pos x="1755612" y="0"/>
              </a:cxn>
            </a:cxnLst>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solidFill>
            <a:srgbClr val="2C85AE"/>
          </a:solidFill>
          <a:ln w="9525">
            <a:noFill/>
          </a:ln>
        </p:spPr>
        <p:txBody>
          <a:bodyPr/>
          <a:p>
            <a:endParaRPr lang="zh-CN" altLang="en-US"/>
          </a:p>
        </p:txBody>
      </p:sp>
      <p:sp>
        <p:nvSpPr>
          <p:cNvPr id="104462" name="任意多边形 50"/>
          <p:cNvSpPr/>
          <p:nvPr>
            <p:custDataLst>
              <p:tags r:id="rId8"/>
            </p:custDataLst>
          </p:nvPr>
        </p:nvSpPr>
        <p:spPr>
          <a:xfrm>
            <a:off x="5258753" y="2757488"/>
            <a:ext cx="455612" cy="428625"/>
          </a:xfrm>
          <a:custGeom>
            <a:avLst/>
            <a:gdLst/>
            <a:ahLst/>
            <a:cxnLst>
              <a:cxn ang="0">
                <a:pos x="250716" y="78216"/>
              </a:cxn>
              <a:cxn ang="0">
                <a:pos x="313429" y="78216"/>
              </a:cxn>
              <a:cxn ang="0">
                <a:pos x="329301" y="87824"/>
              </a:cxn>
              <a:cxn ang="0">
                <a:pos x="354654" y="136147"/>
              </a:cxn>
              <a:cxn ang="0">
                <a:pos x="347069" y="160343"/>
              </a:cxn>
              <a:cxn ang="0">
                <a:pos x="338782" y="162377"/>
              </a:cxn>
              <a:cxn ang="0">
                <a:pos x="322910" y="152769"/>
              </a:cxn>
              <a:cxn ang="0">
                <a:pos x="302544" y="113984"/>
              </a:cxn>
              <a:cxn ang="0">
                <a:pos x="267360" y="113984"/>
              </a:cxn>
              <a:cxn ang="0">
                <a:pos x="318697" y="192675"/>
              </a:cxn>
              <a:cxn ang="0">
                <a:pos x="330635" y="188747"/>
              </a:cxn>
              <a:cxn ang="0">
                <a:pos x="340749" y="196883"/>
              </a:cxn>
              <a:cxn ang="0">
                <a:pos x="351353" y="222553"/>
              </a:cxn>
              <a:cxn ang="0">
                <a:pos x="351634" y="222833"/>
              </a:cxn>
              <a:cxn ang="0">
                <a:pos x="403884" y="290512"/>
              </a:cxn>
              <a:cxn ang="0">
                <a:pos x="430782" y="278730"/>
              </a:cxn>
              <a:cxn ang="0">
                <a:pos x="454379" y="287847"/>
              </a:cxn>
              <a:cxn ang="0">
                <a:pos x="445248" y="311483"/>
              </a:cxn>
              <a:cxn ang="0">
                <a:pos x="188002" y="418648"/>
              </a:cxn>
              <a:cxn ang="0">
                <a:pos x="128588" y="429870"/>
              </a:cxn>
              <a:cxn ang="0">
                <a:pos x="77672" y="415142"/>
              </a:cxn>
              <a:cxn ang="0">
                <a:pos x="76128" y="389893"/>
              </a:cxn>
              <a:cxn ang="0">
                <a:pos x="100988" y="387929"/>
              </a:cxn>
              <a:cxn ang="0">
                <a:pos x="176203" y="384843"/>
              </a:cxn>
              <a:cxn ang="0">
                <a:pos x="328739" y="322915"/>
              </a:cxn>
              <a:cxn ang="0">
                <a:pos x="296153" y="281325"/>
              </a:cxn>
              <a:cxn ang="0">
                <a:pos x="164615" y="333645"/>
              </a:cxn>
              <a:cxn ang="0">
                <a:pos x="163140" y="334136"/>
              </a:cxn>
              <a:cxn ang="0">
                <a:pos x="148533" y="335609"/>
              </a:cxn>
              <a:cxn ang="0">
                <a:pos x="75917" y="318005"/>
              </a:cxn>
              <a:cxn ang="0">
                <a:pos x="67770" y="304820"/>
              </a:cxn>
              <a:cxn ang="0">
                <a:pos x="77461" y="292757"/>
              </a:cxn>
              <a:cxn ang="0">
                <a:pos x="219323" y="245066"/>
              </a:cxn>
              <a:cxn ang="0">
                <a:pos x="177256" y="167076"/>
              </a:cxn>
              <a:cxn ang="0">
                <a:pos x="152044" y="242190"/>
              </a:cxn>
              <a:cxn ang="0">
                <a:pos x="73529" y="264212"/>
              </a:cxn>
              <a:cxn ang="0">
                <a:pos x="68683" y="264844"/>
              </a:cxn>
              <a:cxn ang="0">
                <a:pos x="61941" y="263370"/>
              </a:cxn>
              <a:cxn ang="0">
                <a:pos x="55199" y="344586"/>
              </a:cxn>
              <a:cxn ang="0">
                <a:pos x="81113" y="344586"/>
              </a:cxn>
              <a:cxn ang="0">
                <a:pos x="90103" y="353564"/>
              </a:cxn>
              <a:cxn ang="0">
                <a:pos x="81113" y="362470"/>
              </a:cxn>
              <a:cxn ang="0">
                <a:pos x="8919" y="362470"/>
              </a:cxn>
              <a:cxn ang="0">
                <a:pos x="0" y="353564"/>
              </a:cxn>
              <a:cxn ang="0">
                <a:pos x="8919" y="344586"/>
              </a:cxn>
              <a:cxn ang="0">
                <a:pos x="37291" y="344586"/>
              </a:cxn>
              <a:cxn ang="0">
                <a:pos x="53795" y="143721"/>
              </a:cxn>
              <a:cxn ang="0">
                <a:pos x="63416" y="135516"/>
              </a:cxn>
              <a:cxn ang="0">
                <a:pos x="71632" y="145194"/>
              </a:cxn>
              <a:cxn ang="0">
                <a:pos x="64680" y="229496"/>
              </a:cxn>
              <a:cxn ang="0">
                <a:pos x="124093" y="212804"/>
              </a:cxn>
              <a:cxn ang="0">
                <a:pos x="150710" y="133482"/>
              </a:cxn>
              <a:cxn ang="0">
                <a:pos x="166511" y="121349"/>
              </a:cxn>
              <a:cxn ang="0">
                <a:pos x="238215" y="83336"/>
              </a:cxn>
              <a:cxn ang="0">
                <a:pos x="250716" y="78216"/>
              </a:cxn>
              <a:cxn ang="0">
                <a:pos x="167746" y="0"/>
              </a:cxn>
              <a:cxn ang="0">
                <a:pos x="212498" y="44698"/>
              </a:cxn>
              <a:cxn ang="0">
                <a:pos x="167746" y="89397"/>
              </a:cxn>
              <a:cxn ang="0">
                <a:pos x="122994" y="44698"/>
              </a:cxn>
              <a:cxn ang="0">
                <a:pos x="167746" y="0"/>
              </a:cxn>
            </a:cxnLst>
            <a:pathLst>
              <a:path w="607109" h="572427">
                <a:moveTo>
                  <a:pt x="333859" y="104155"/>
                </a:moveTo>
                <a:lnTo>
                  <a:pt x="417370" y="104155"/>
                </a:lnTo>
                <a:cubicBezTo>
                  <a:pt x="426161" y="104155"/>
                  <a:pt x="434391" y="109105"/>
                  <a:pt x="438505" y="116950"/>
                </a:cubicBezTo>
                <a:lnTo>
                  <a:pt x="472265" y="181298"/>
                </a:lnTo>
                <a:cubicBezTo>
                  <a:pt x="478344" y="192972"/>
                  <a:pt x="473855" y="207354"/>
                  <a:pt x="462165" y="213518"/>
                </a:cubicBezTo>
                <a:cubicBezTo>
                  <a:pt x="458612" y="215293"/>
                  <a:pt x="454871" y="216226"/>
                  <a:pt x="451130" y="216226"/>
                </a:cubicBezTo>
                <a:cubicBezTo>
                  <a:pt x="442527" y="216226"/>
                  <a:pt x="434297" y="211557"/>
                  <a:pt x="429995" y="203432"/>
                </a:cubicBezTo>
                <a:lnTo>
                  <a:pt x="402875" y="151785"/>
                </a:lnTo>
                <a:lnTo>
                  <a:pt x="356023" y="151785"/>
                </a:lnTo>
                <a:lnTo>
                  <a:pt x="424384" y="256572"/>
                </a:lnTo>
                <a:cubicBezTo>
                  <a:pt x="428499" y="252276"/>
                  <a:pt x="434391" y="250315"/>
                  <a:pt x="440282" y="251342"/>
                </a:cubicBezTo>
                <a:cubicBezTo>
                  <a:pt x="446361" y="252463"/>
                  <a:pt x="451411" y="256479"/>
                  <a:pt x="453749" y="262176"/>
                </a:cubicBezTo>
                <a:lnTo>
                  <a:pt x="467870" y="296358"/>
                </a:lnTo>
                <a:cubicBezTo>
                  <a:pt x="467964" y="296544"/>
                  <a:pt x="468151" y="296638"/>
                  <a:pt x="468244" y="296731"/>
                </a:cubicBezTo>
                <a:lnTo>
                  <a:pt x="537821" y="386855"/>
                </a:lnTo>
                <a:cubicBezTo>
                  <a:pt x="559424" y="377423"/>
                  <a:pt x="573078" y="371445"/>
                  <a:pt x="573639" y="371165"/>
                </a:cubicBezTo>
                <a:cubicBezTo>
                  <a:pt x="585703" y="365842"/>
                  <a:pt x="599730" y="371352"/>
                  <a:pt x="605061" y="383306"/>
                </a:cubicBezTo>
                <a:cubicBezTo>
                  <a:pt x="610391" y="395354"/>
                  <a:pt x="604967" y="409456"/>
                  <a:pt x="592903" y="414780"/>
                </a:cubicBezTo>
                <a:cubicBezTo>
                  <a:pt x="582523" y="419263"/>
                  <a:pt x="338628" y="526665"/>
                  <a:pt x="250348" y="557484"/>
                </a:cubicBezTo>
                <a:cubicBezTo>
                  <a:pt x="218364" y="568598"/>
                  <a:pt x="192179" y="572427"/>
                  <a:pt x="171231" y="572427"/>
                </a:cubicBezTo>
                <a:cubicBezTo>
                  <a:pt x="127465" y="572427"/>
                  <a:pt x="106517" y="555523"/>
                  <a:pt x="103431" y="552815"/>
                </a:cubicBezTo>
                <a:cubicBezTo>
                  <a:pt x="93518" y="544036"/>
                  <a:pt x="92676" y="528999"/>
                  <a:pt x="101374" y="519193"/>
                </a:cubicBezTo>
                <a:cubicBezTo>
                  <a:pt x="109977" y="509480"/>
                  <a:pt x="124566" y="508453"/>
                  <a:pt x="134479" y="516578"/>
                </a:cubicBezTo>
                <a:cubicBezTo>
                  <a:pt x="136069" y="517792"/>
                  <a:pt x="164872" y="536751"/>
                  <a:pt x="234637" y="512469"/>
                </a:cubicBezTo>
                <a:cubicBezTo>
                  <a:pt x="278309" y="497246"/>
                  <a:pt x="363598" y="461663"/>
                  <a:pt x="437757" y="430003"/>
                </a:cubicBezTo>
                <a:lnTo>
                  <a:pt x="394365" y="374621"/>
                </a:lnTo>
                <a:lnTo>
                  <a:pt x="219206" y="444292"/>
                </a:lnTo>
                <a:cubicBezTo>
                  <a:pt x="218551" y="444572"/>
                  <a:pt x="217897" y="444759"/>
                  <a:pt x="217242" y="444946"/>
                </a:cubicBezTo>
                <a:cubicBezTo>
                  <a:pt x="215559" y="445413"/>
                  <a:pt x="209200" y="446907"/>
                  <a:pt x="197790" y="446907"/>
                </a:cubicBezTo>
                <a:cubicBezTo>
                  <a:pt x="178993" y="446907"/>
                  <a:pt x="146917" y="442798"/>
                  <a:pt x="101093" y="423465"/>
                </a:cubicBezTo>
                <a:cubicBezTo>
                  <a:pt x="94079" y="420570"/>
                  <a:pt x="89777" y="413472"/>
                  <a:pt x="90245" y="405907"/>
                </a:cubicBezTo>
                <a:cubicBezTo>
                  <a:pt x="90619" y="398343"/>
                  <a:pt x="95856" y="391899"/>
                  <a:pt x="103150" y="389844"/>
                </a:cubicBezTo>
                <a:cubicBezTo>
                  <a:pt x="143737" y="378263"/>
                  <a:pt x="222012" y="353701"/>
                  <a:pt x="292056" y="326337"/>
                </a:cubicBezTo>
                <a:lnTo>
                  <a:pt x="236039" y="222484"/>
                </a:lnTo>
                <a:lnTo>
                  <a:pt x="202466" y="322508"/>
                </a:lnTo>
                <a:lnTo>
                  <a:pt x="97913" y="351833"/>
                </a:lnTo>
                <a:cubicBezTo>
                  <a:pt x="95763" y="352393"/>
                  <a:pt x="93612" y="352674"/>
                  <a:pt x="91461" y="352674"/>
                </a:cubicBezTo>
                <a:cubicBezTo>
                  <a:pt x="88281" y="352674"/>
                  <a:pt x="85289" y="351833"/>
                  <a:pt x="82483" y="350712"/>
                </a:cubicBezTo>
                <a:lnTo>
                  <a:pt x="73505" y="458861"/>
                </a:lnTo>
                <a:lnTo>
                  <a:pt x="108013" y="458861"/>
                </a:lnTo>
                <a:cubicBezTo>
                  <a:pt x="114653" y="458861"/>
                  <a:pt x="119984" y="464185"/>
                  <a:pt x="119984" y="470816"/>
                </a:cubicBezTo>
                <a:cubicBezTo>
                  <a:pt x="119984" y="477353"/>
                  <a:pt x="114653" y="482676"/>
                  <a:pt x="108013" y="482676"/>
                </a:cubicBezTo>
                <a:lnTo>
                  <a:pt x="11877" y="482676"/>
                </a:lnTo>
                <a:cubicBezTo>
                  <a:pt x="5331" y="482676"/>
                  <a:pt x="0" y="477353"/>
                  <a:pt x="0" y="470816"/>
                </a:cubicBezTo>
                <a:cubicBezTo>
                  <a:pt x="0" y="464185"/>
                  <a:pt x="5331" y="458861"/>
                  <a:pt x="11877" y="458861"/>
                </a:cubicBezTo>
                <a:lnTo>
                  <a:pt x="49658" y="458861"/>
                </a:lnTo>
                <a:lnTo>
                  <a:pt x="71635" y="191384"/>
                </a:lnTo>
                <a:cubicBezTo>
                  <a:pt x="72196" y="184846"/>
                  <a:pt x="77901" y="179897"/>
                  <a:pt x="84447" y="180457"/>
                </a:cubicBezTo>
                <a:cubicBezTo>
                  <a:pt x="90993" y="181017"/>
                  <a:pt x="95950" y="186808"/>
                  <a:pt x="95388" y="193345"/>
                </a:cubicBezTo>
                <a:lnTo>
                  <a:pt x="86130" y="305604"/>
                </a:lnTo>
                <a:lnTo>
                  <a:pt x="165246" y="283376"/>
                </a:lnTo>
                <a:lnTo>
                  <a:pt x="200690" y="177749"/>
                </a:lnTo>
                <a:cubicBezTo>
                  <a:pt x="203869" y="168409"/>
                  <a:pt x="212379" y="162245"/>
                  <a:pt x="221731" y="161592"/>
                </a:cubicBezTo>
                <a:lnTo>
                  <a:pt x="317213" y="110973"/>
                </a:lnTo>
                <a:cubicBezTo>
                  <a:pt x="321515" y="106770"/>
                  <a:pt x="327406" y="104155"/>
                  <a:pt x="333859" y="104155"/>
                </a:cubicBezTo>
                <a:close/>
                <a:moveTo>
                  <a:pt x="223375" y="0"/>
                </a:moveTo>
                <a:cubicBezTo>
                  <a:pt x="256287" y="0"/>
                  <a:pt x="282968" y="26649"/>
                  <a:pt x="282968" y="59522"/>
                </a:cubicBezTo>
                <a:cubicBezTo>
                  <a:pt x="282968" y="92395"/>
                  <a:pt x="256287" y="119044"/>
                  <a:pt x="223375" y="119044"/>
                </a:cubicBezTo>
                <a:cubicBezTo>
                  <a:pt x="190463" y="119044"/>
                  <a:pt x="163782" y="92395"/>
                  <a:pt x="163782" y="59522"/>
                </a:cubicBezTo>
                <a:cubicBezTo>
                  <a:pt x="163782" y="26649"/>
                  <a:pt x="190463" y="0"/>
                  <a:pt x="223375" y="0"/>
                </a:cubicBezTo>
                <a:close/>
              </a:path>
            </a:pathLst>
          </a:custGeom>
          <a:solidFill>
            <a:srgbClr val="FFFFFF"/>
          </a:solidFill>
          <a:ln w="9525">
            <a:noFill/>
          </a:ln>
        </p:spPr>
        <p:txBody>
          <a:bodyPr/>
          <a:p>
            <a:endParaRPr lang="zh-CN" altLang="en-US"/>
          </a:p>
        </p:txBody>
      </p:sp>
      <p:sp>
        <p:nvSpPr>
          <p:cNvPr id="104463" name="任意多边形 51"/>
          <p:cNvSpPr/>
          <p:nvPr>
            <p:custDataLst>
              <p:tags r:id="rId9"/>
            </p:custDataLst>
          </p:nvPr>
        </p:nvSpPr>
        <p:spPr>
          <a:xfrm>
            <a:off x="5001578" y="4298950"/>
            <a:ext cx="423862" cy="457200"/>
          </a:xfrm>
          <a:custGeom>
            <a:avLst/>
            <a:gdLst/>
            <a:ahLst/>
            <a:cxnLst>
              <a:cxn ang="0">
                <a:pos x="183360" y="79342"/>
              </a:cxn>
              <a:cxn ang="0">
                <a:pos x="183360" y="147700"/>
              </a:cxn>
              <a:cxn ang="0">
                <a:pos x="199862" y="268545"/>
              </a:cxn>
              <a:cxn ang="0">
                <a:pos x="149133" y="441269"/>
              </a:cxn>
              <a:cxn ang="0">
                <a:pos x="177859" y="441269"/>
              </a:cxn>
              <a:cxn ang="0">
                <a:pos x="184582" y="307606"/>
              </a:cxn>
              <a:cxn ang="0">
                <a:pos x="190694" y="391221"/>
              </a:cxn>
              <a:cxn ang="0">
                <a:pos x="220032" y="391221"/>
              </a:cxn>
              <a:cxn ang="0">
                <a:pos x="219421" y="277700"/>
              </a:cxn>
              <a:cxn ang="0">
                <a:pos x="220032" y="260000"/>
              </a:cxn>
              <a:cxn ang="0">
                <a:pos x="199862" y="268545"/>
              </a:cxn>
              <a:cxn ang="0">
                <a:pos x="149133" y="189202"/>
              </a:cxn>
              <a:cxn ang="0">
                <a:pos x="179693" y="222770"/>
              </a:cxn>
              <a:cxn ang="0">
                <a:pos x="220032" y="188592"/>
              </a:cxn>
              <a:cxn ang="0">
                <a:pos x="294598" y="109859"/>
              </a:cxn>
              <a:cxn ang="0">
                <a:pos x="273817" y="89108"/>
              </a:cxn>
              <a:cxn ang="0">
                <a:pos x="184582" y="153192"/>
              </a:cxn>
              <a:cxn ang="0">
                <a:pos x="88624" y="89108"/>
              </a:cxn>
              <a:cxn ang="0">
                <a:pos x="67843" y="109859"/>
              </a:cxn>
              <a:cxn ang="0">
                <a:pos x="311101" y="189812"/>
              </a:cxn>
              <a:cxn ang="0">
                <a:pos x="106960" y="239859"/>
              </a:cxn>
              <a:cxn ang="0">
                <a:pos x="40339" y="199578"/>
              </a:cxn>
              <a:cxn ang="0">
                <a:pos x="39728" y="240470"/>
              </a:cxn>
              <a:cxn ang="0">
                <a:pos x="135686" y="274038"/>
              </a:cxn>
              <a:cxn ang="0">
                <a:pos x="210253" y="253897"/>
              </a:cxn>
              <a:cxn ang="0">
                <a:pos x="369165" y="240470"/>
              </a:cxn>
              <a:cxn ang="0">
                <a:pos x="393002" y="215446"/>
              </a:cxn>
              <a:cxn ang="0">
                <a:pos x="311101" y="189812"/>
              </a:cxn>
              <a:cxn ang="0">
                <a:pos x="363053" y="68967"/>
              </a:cxn>
              <a:cxn ang="0">
                <a:pos x="363053" y="87887"/>
              </a:cxn>
              <a:cxn ang="0">
                <a:pos x="363053" y="120235"/>
              </a:cxn>
              <a:cxn ang="0">
                <a:pos x="356330" y="113521"/>
              </a:cxn>
              <a:cxn ang="0">
                <a:pos x="363053" y="120235"/>
              </a:cxn>
              <a:cxn ang="0">
                <a:pos x="314768" y="139765"/>
              </a:cxn>
              <a:cxn ang="0">
                <a:pos x="298266" y="139765"/>
              </a:cxn>
              <a:cxn ang="0">
                <a:pos x="0" y="60422"/>
              </a:cxn>
              <a:cxn ang="0">
                <a:pos x="15891" y="52488"/>
              </a:cxn>
              <a:cxn ang="0">
                <a:pos x="0" y="60422"/>
              </a:cxn>
              <a:cxn ang="0">
                <a:pos x="32393" y="76291"/>
              </a:cxn>
              <a:cxn ang="0">
                <a:pos x="26892" y="97652"/>
              </a:cxn>
              <a:cxn ang="0">
                <a:pos x="64787" y="145869"/>
              </a:cxn>
              <a:cxn ang="0">
                <a:pos x="48284" y="137934"/>
              </a:cxn>
              <a:cxn ang="0">
                <a:pos x="64787" y="145869"/>
              </a:cxn>
              <a:cxn ang="0">
                <a:pos x="123462" y="64084"/>
              </a:cxn>
              <a:cxn ang="0">
                <a:pos x="122240" y="54929"/>
              </a:cxn>
              <a:cxn ang="0">
                <a:pos x="202307" y="40892"/>
              </a:cxn>
              <a:cxn ang="0">
                <a:pos x="193750" y="44554"/>
              </a:cxn>
              <a:cxn ang="0">
                <a:pos x="202307" y="40892"/>
              </a:cxn>
              <a:cxn ang="0">
                <a:pos x="231645" y="63474"/>
              </a:cxn>
              <a:cxn ang="0">
                <a:pos x="258537" y="31737"/>
              </a:cxn>
              <a:cxn ang="0">
                <a:pos x="254870" y="26244"/>
              </a:cxn>
              <a:cxn ang="0">
                <a:pos x="250592" y="0"/>
              </a:cxn>
              <a:cxn ang="0">
                <a:pos x="255481" y="34178"/>
              </a:cxn>
              <a:cxn ang="0">
                <a:pos x="231033" y="59812"/>
              </a:cxn>
              <a:cxn ang="0">
                <a:pos x="133241" y="43943"/>
              </a:cxn>
              <a:cxn ang="0">
                <a:pos x="122240" y="17699"/>
              </a:cxn>
              <a:cxn ang="0">
                <a:pos x="107571" y="8544"/>
              </a:cxn>
              <a:cxn ang="0">
                <a:pos x="403392" y="120235"/>
              </a:cxn>
              <a:cxn ang="0">
                <a:pos x="407670" y="120845"/>
              </a:cxn>
              <a:cxn ang="0">
                <a:pos x="422951" y="95821"/>
              </a:cxn>
              <a:cxn ang="0">
                <a:pos x="403392" y="120235"/>
              </a:cxn>
            </a:cxnLst>
            <a:pathLst>
              <a:path w="692" h="747">
                <a:moveTo>
                  <a:pt x="244" y="186"/>
                </a:moveTo>
                <a:cubicBezTo>
                  <a:pt x="244" y="155"/>
                  <a:pt x="269" y="130"/>
                  <a:pt x="300" y="130"/>
                </a:cubicBezTo>
                <a:cubicBezTo>
                  <a:pt x="331" y="130"/>
                  <a:pt x="356" y="155"/>
                  <a:pt x="356" y="186"/>
                </a:cubicBezTo>
                <a:cubicBezTo>
                  <a:pt x="356" y="217"/>
                  <a:pt x="331" y="242"/>
                  <a:pt x="300" y="242"/>
                </a:cubicBezTo>
                <a:cubicBezTo>
                  <a:pt x="269" y="242"/>
                  <a:pt x="244" y="217"/>
                  <a:pt x="244" y="186"/>
                </a:cubicBezTo>
                <a:close/>
                <a:moveTo>
                  <a:pt x="327" y="440"/>
                </a:moveTo>
                <a:cubicBezTo>
                  <a:pt x="301" y="452"/>
                  <a:pt x="272" y="459"/>
                  <a:pt x="244" y="464"/>
                </a:cubicBezTo>
                <a:lnTo>
                  <a:pt x="244" y="723"/>
                </a:lnTo>
                <a:cubicBezTo>
                  <a:pt x="244" y="736"/>
                  <a:pt x="254" y="747"/>
                  <a:pt x="267" y="747"/>
                </a:cubicBezTo>
                <a:cubicBezTo>
                  <a:pt x="281" y="747"/>
                  <a:pt x="291" y="736"/>
                  <a:pt x="291" y="723"/>
                </a:cubicBezTo>
                <a:lnTo>
                  <a:pt x="291" y="503"/>
                </a:lnTo>
                <a:cubicBezTo>
                  <a:pt x="295" y="504"/>
                  <a:pt x="298" y="504"/>
                  <a:pt x="302" y="504"/>
                </a:cubicBezTo>
                <a:cubicBezTo>
                  <a:pt x="305" y="504"/>
                  <a:pt x="308" y="504"/>
                  <a:pt x="312" y="503"/>
                </a:cubicBezTo>
                <a:lnTo>
                  <a:pt x="312" y="641"/>
                </a:lnTo>
                <a:cubicBezTo>
                  <a:pt x="312" y="654"/>
                  <a:pt x="323" y="665"/>
                  <a:pt x="336" y="665"/>
                </a:cubicBezTo>
                <a:cubicBezTo>
                  <a:pt x="349" y="665"/>
                  <a:pt x="360" y="654"/>
                  <a:pt x="360" y="641"/>
                </a:cubicBezTo>
                <a:lnTo>
                  <a:pt x="360" y="460"/>
                </a:lnTo>
                <a:cubicBezTo>
                  <a:pt x="360" y="458"/>
                  <a:pt x="359" y="456"/>
                  <a:pt x="359" y="455"/>
                </a:cubicBezTo>
                <a:cubicBezTo>
                  <a:pt x="359" y="452"/>
                  <a:pt x="360" y="449"/>
                  <a:pt x="360" y="446"/>
                </a:cubicBezTo>
                <a:lnTo>
                  <a:pt x="360" y="426"/>
                </a:lnTo>
                <a:cubicBezTo>
                  <a:pt x="349" y="430"/>
                  <a:pt x="339" y="435"/>
                  <a:pt x="327" y="440"/>
                </a:cubicBezTo>
                <a:lnTo>
                  <a:pt x="327" y="440"/>
                </a:lnTo>
                <a:close/>
                <a:moveTo>
                  <a:pt x="237" y="306"/>
                </a:moveTo>
                <a:cubicBezTo>
                  <a:pt x="239" y="308"/>
                  <a:pt x="241" y="309"/>
                  <a:pt x="244" y="310"/>
                </a:cubicBezTo>
                <a:lnTo>
                  <a:pt x="244" y="380"/>
                </a:lnTo>
                <a:cubicBezTo>
                  <a:pt x="261" y="377"/>
                  <a:pt x="278" y="372"/>
                  <a:pt x="294" y="365"/>
                </a:cubicBezTo>
                <a:cubicBezTo>
                  <a:pt x="317" y="355"/>
                  <a:pt x="338" y="346"/>
                  <a:pt x="360" y="339"/>
                </a:cubicBezTo>
                <a:lnTo>
                  <a:pt x="360" y="309"/>
                </a:lnTo>
                <a:cubicBezTo>
                  <a:pt x="360" y="307"/>
                  <a:pt x="359" y="305"/>
                  <a:pt x="359" y="302"/>
                </a:cubicBezTo>
                <a:lnTo>
                  <a:pt x="482" y="180"/>
                </a:lnTo>
                <a:cubicBezTo>
                  <a:pt x="491" y="171"/>
                  <a:pt x="491" y="156"/>
                  <a:pt x="482" y="146"/>
                </a:cubicBezTo>
                <a:cubicBezTo>
                  <a:pt x="472" y="137"/>
                  <a:pt x="457" y="137"/>
                  <a:pt x="448" y="146"/>
                </a:cubicBezTo>
                <a:lnTo>
                  <a:pt x="333" y="261"/>
                </a:lnTo>
                <a:cubicBezTo>
                  <a:pt x="324" y="255"/>
                  <a:pt x="313" y="251"/>
                  <a:pt x="302" y="251"/>
                </a:cubicBezTo>
                <a:cubicBezTo>
                  <a:pt x="287" y="251"/>
                  <a:pt x="274" y="257"/>
                  <a:pt x="264" y="265"/>
                </a:cubicBezTo>
                <a:lnTo>
                  <a:pt x="145" y="146"/>
                </a:lnTo>
                <a:cubicBezTo>
                  <a:pt x="136" y="137"/>
                  <a:pt x="120" y="137"/>
                  <a:pt x="111" y="146"/>
                </a:cubicBezTo>
                <a:cubicBezTo>
                  <a:pt x="102" y="156"/>
                  <a:pt x="102" y="171"/>
                  <a:pt x="111" y="180"/>
                </a:cubicBezTo>
                <a:lnTo>
                  <a:pt x="237" y="306"/>
                </a:lnTo>
                <a:close/>
                <a:moveTo>
                  <a:pt x="509" y="311"/>
                </a:moveTo>
                <a:cubicBezTo>
                  <a:pt x="443" y="315"/>
                  <a:pt x="386" y="332"/>
                  <a:pt x="319" y="368"/>
                </a:cubicBezTo>
                <a:cubicBezTo>
                  <a:pt x="274" y="390"/>
                  <a:pt x="219" y="400"/>
                  <a:pt x="175" y="393"/>
                </a:cubicBezTo>
                <a:cubicBezTo>
                  <a:pt x="149" y="389"/>
                  <a:pt x="124" y="370"/>
                  <a:pt x="98" y="351"/>
                </a:cubicBezTo>
                <a:cubicBezTo>
                  <a:pt x="88" y="343"/>
                  <a:pt x="77" y="334"/>
                  <a:pt x="66" y="327"/>
                </a:cubicBezTo>
                <a:lnTo>
                  <a:pt x="36" y="372"/>
                </a:lnTo>
                <a:cubicBezTo>
                  <a:pt x="45" y="379"/>
                  <a:pt x="55" y="386"/>
                  <a:pt x="65" y="394"/>
                </a:cubicBezTo>
                <a:cubicBezTo>
                  <a:pt x="94" y="416"/>
                  <a:pt x="127" y="441"/>
                  <a:pt x="167" y="447"/>
                </a:cubicBezTo>
                <a:cubicBezTo>
                  <a:pt x="185" y="450"/>
                  <a:pt x="203" y="450"/>
                  <a:pt x="222" y="449"/>
                </a:cubicBezTo>
                <a:cubicBezTo>
                  <a:pt x="263" y="447"/>
                  <a:pt x="306" y="435"/>
                  <a:pt x="344" y="416"/>
                </a:cubicBezTo>
                <a:lnTo>
                  <a:pt x="344" y="416"/>
                </a:lnTo>
                <a:cubicBezTo>
                  <a:pt x="405" y="384"/>
                  <a:pt x="454" y="369"/>
                  <a:pt x="512" y="365"/>
                </a:cubicBezTo>
                <a:cubicBezTo>
                  <a:pt x="554" y="363"/>
                  <a:pt x="568" y="371"/>
                  <a:pt x="604" y="394"/>
                </a:cubicBezTo>
                <a:lnTo>
                  <a:pt x="615" y="400"/>
                </a:lnTo>
                <a:lnTo>
                  <a:pt x="643" y="353"/>
                </a:lnTo>
                <a:lnTo>
                  <a:pt x="633" y="347"/>
                </a:lnTo>
                <a:cubicBezTo>
                  <a:pt x="593" y="323"/>
                  <a:pt x="568" y="307"/>
                  <a:pt x="509" y="311"/>
                </a:cubicBezTo>
                <a:close/>
                <a:moveTo>
                  <a:pt x="609" y="128"/>
                </a:moveTo>
                <a:lnTo>
                  <a:pt x="594" y="113"/>
                </a:lnTo>
                <a:lnTo>
                  <a:pt x="579" y="129"/>
                </a:lnTo>
                <a:lnTo>
                  <a:pt x="594" y="144"/>
                </a:lnTo>
                <a:lnTo>
                  <a:pt x="609" y="128"/>
                </a:lnTo>
                <a:close/>
                <a:moveTo>
                  <a:pt x="594" y="197"/>
                </a:moveTo>
                <a:lnTo>
                  <a:pt x="594" y="186"/>
                </a:lnTo>
                <a:lnTo>
                  <a:pt x="583" y="186"/>
                </a:lnTo>
                <a:lnTo>
                  <a:pt x="583" y="197"/>
                </a:lnTo>
                <a:lnTo>
                  <a:pt x="594" y="197"/>
                </a:lnTo>
                <a:close/>
                <a:moveTo>
                  <a:pt x="502" y="242"/>
                </a:moveTo>
                <a:lnTo>
                  <a:pt x="515" y="229"/>
                </a:lnTo>
                <a:lnTo>
                  <a:pt x="502" y="216"/>
                </a:lnTo>
                <a:lnTo>
                  <a:pt x="488" y="229"/>
                </a:lnTo>
                <a:lnTo>
                  <a:pt x="502" y="242"/>
                </a:lnTo>
                <a:close/>
                <a:moveTo>
                  <a:pt x="0" y="99"/>
                </a:moveTo>
                <a:lnTo>
                  <a:pt x="20" y="105"/>
                </a:lnTo>
                <a:lnTo>
                  <a:pt x="26" y="86"/>
                </a:lnTo>
                <a:lnTo>
                  <a:pt x="7" y="79"/>
                </a:lnTo>
                <a:lnTo>
                  <a:pt x="0" y="99"/>
                </a:lnTo>
                <a:close/>
                <a:moveTo>
                  <a:pt x="66" y="147"/>
                </a:moveTo>
                <a:lnTo>
                  <a:pt x="53" y="125"/>
                </a:lnTo>
                <a:lnTo>
                  <a:pt x="31" y="138"/>
                </a:lnTo>
                <a:lnTo>
                  <a:pt x="44" y="160"/>
                </a:lnTo>
                <a:lnTo>
                  <a:pt x="66" y="147"/>
                </a:lnTo>
                <a:close/>
                <a:moveTo>
                  <a:pt x="106" y="239"/>
                </a:moveTo>
                <a:lnTo>
                  <a:pt x="99" y="219"/>
                </a:lnTo>
                <a:lnTo>
                  <a:pt x="79" y="226"/>
                </a:lnTo>
                <a:lnTo>
                  <a:pt x="86" y="246"/>
                </a:lnTo>
                <a:lnTo>
                  <a:pt x="106" y="239"/>
                </a:lnTo>
                <a:close/>
                <a:moveTo>
                  <a:pt x="194" y="99"/>
                </a:moveTo>
                <a:lnTo>
                  <a:pt x="202" y="105"/>
                </a:lnTo>
                <a:lnTo>
                  <a:pt x="208" y="96"/>
                </a:lnTo>
                <a:lnTo>
                  <a:pt x="200" y="90"/>
                </a:lnTo>
                <a:lnTo>
                  <a:pt x="194" y="99"/>
                </a:lnTo>
                <a:close/>
                <a:moveTo>
                  <a:pt x="331" y="67"/>
                </a:moveTo>
                <a:lnTo>
                  <a:pt x="321" y="63"/>
                </a:lnTo>
                <a:lnTo>
                  <a:pt x="317" y="73"/>
                </a:lnTo>
                <a:lnTo>
                  <a:pt x="327" y="77"/>
                </a:lnTo>
                <a:lnTo>
                  <a:pt x="331" y="67"/>
                </a:lnTo>
                <a:close/>
                <a:moveTo>
                  <a:pt x="378" y="98"/>
                </a:moveTo>
                <a:lnTo>
                  <a:pt x="379" y="104"/>
                </a:lnTo>
                <a:cubicBezTo>
                  <a:pt x="409" y="97"/>
                  <a:pt x="425" y="87"/>
                  <a:pt x="430" y="74"/>
                </a:cubicBezTo>
                <a:cubicBezTo>
                  <a:pt x="432" y="63"/>
                  <a:pt x="427" y="57"/>
                  <a:pt x="423" y="52"/>
                </a:cubicBezTo>
                <a:cubicBezTo>
                  <a:pt x="421" y="49"/>
                  <a:pt x="419" y="47"/>
                  <a:pt x="418" y="43"/>
                </a:cubicBezTo>
                <a:lnTo>
                  <a:pt x="417" y="43"/>
                </a:lnTo>
                <a:cubicBezTo>
                  <a:pt x="412" y="31"/>
                  <a:pt x="406" y="17"/>
                  <a:pt x="415" y="4"/>
                </a:cubicBezTo>
                <a:lnTo>
                  <a:pt x="410" y="0"/>
                </a:lnTo>
                <a:cubicBezTo>
                  <a:pt x="399" y="17"/>
                  <a:pt x="406" y="33"/>
                  <a:pt x="411" y="46"/>
                </a:cubicBezTo>
                <a:cubicBezTo>
                  <a:pt x="413" y="50"/>
                  <a:pt x="415" y="53"/>
                  <a:pt x="418" y="56"/>
                </a:cubicBezTo>
                <a:cubicBezTo>
                  <a:pt x="422" y="61"/>
                  <a:pt x="425" y="65"/>
                  <a:pt x="423" y="72"/>
                </a:cubicBezTo>
                <a:cubicBezTo>
                  <a:pt x="420" y="82"/>
                  <a:pt x="404" y="91"/>
                  <a:pt x="378" y="98"/>
                </a:cubicBezTo>
                <a:close/>
                <a:moveTo>
                  <a:pt x="196" y="34"/>
                </a:moveTo>
                <a:cubicBezTo>
                  <a:pt x="210" y="47"/>
                  <a:pt x="224" y="60"/>
                  <a:pt x="218" y="72"/>
                </a:cubicBezTo>
                <a:lnTo>
                  <a:pt x="225" y="75"/>
                </a:lnTo>
                <a:cubicBezTo>
                  <a:pt x="232" y="58"/>
                  <a:pt x="215" y="43"/>
                  <a:pt x="200" y="29"/>
                </a:cubicBezTo>
                <a:cubicBezTo>
                  <a:pt x="193" y="23"/>
                  <a:pt x="186" y="16"/>
                  <a:pt x="182" y="10"/>
                </a:cubicBezTo>
                <a:lnTo>
                  <a:pt x="176" y="14"/>
                </a:lnTo>
                <a:cubicBezTo>
                  <a:pt x="180" y="21"/>
                  <a:pt x="188" y="27"/>
                  <a:pt x="196" y="34"/>
                </a:cubicBezTo>
                <a:close/>
                <a:moveTo>
                  <a:pt x="660" y="197"/>
                </a:moveTo>
                <a:lnTo>
                  <a:pt x="660" y="198"/>
                </a:lnTo>
                <a:lnTo>
                  <a:pt x="667" y="198"/>
                </a:lnTo>
                <a:lnTo>
                  <a:pt x="667" y="197"/>
                </a:lnTo>
                <a:cubicBezTo>
                  <a:pt x="669" y="174"/>
                  <a:pt x="672" y="157"/>
                  <a:pt x="692" y="157"/>
                </a:cubicBezTo>
                <a:lnTo>
                  <a:pt x="692" y="150"/>
                </a:lnTo>
                <a:cubicBezTo>
                  <a:pt x="664" y="150"/>
                  <a:pt x="662" y="178"/>
                  <a:pt x="660" y="197"/>
                </a:cubicBezTo>
                <a:close/>
              </a:path>
            </a:pathLst>
          </a:custGeom>
          <a:solidFill>
            <a:srgbClr val="FFFFFF"/>
          </a:solidFill>
          <a:ln w="9525">
            <a:noFill/>
          </a:ln>
        </p:spPr>
        <p:txBody>
          <a:bodyPr/>
          <a:p>
            <a:endParaRPr lang="zh-CN" altLang="en-US"/>
          </a:p>
        </p:txBody>
      </p:sp>
      <p:sp>
        <p:nvSpPr>
          <p:cNvPr id="104464" name="任意多边形 1"/>
          <p:cNvSpPr/>
          <p:nvPr>
            <p:custDataLst>
              <p:tags r:id="rId10"/>
            </p:custDataLst>
          </p:nvPr>
        </p:nvSpPr>
        <p:spPr>
          <a:xfrm>
            <a:off x="6198553" y="4440238"/>
            <a:ext cx="381000" cy="455612"/>
          </a:xfrm>
          <a:custGeom>
            <a:avLst/>
            <a:gdLst/>
            <a:ahLst/>
            <a:cxnLst>
              <a:cxn ang="0">
                <a:pos x="210794" y="432274"/>
              </a:cxn>
              <a:cxn ang="0">
                <a:pos x="261985" y="432274"/>
              </a:cxn>
              <a:cxn ang="0">
                <a:pos x="261985" y="455917"/>
              </a:cxn>
              <a:cxn ang="0">
                <a:pos x="210794" y="455917"/>
              </a:cxn>
              <a:cxn ang="0">
                <a:pos x="197366" y="111288"/>
              </a:cxn>
              <a:cxn ang="0">
                <a:pos x="189043" y="113206"/>
              </a:cxn>
              <a:cxn ang="0">
                <a:pos x="182640" y="115764"/>
              </a:cxn>
              <a:cxn ang="0">
                <a:pos x="193525" y="194405"/>
              </a:cxn>
              <a:cxn ang="0">
                <a:pos x="224258" y="199519"/>
              </a:cxn>
              <a:cxn ang="0">
                <a:pos x="211452" y="159879"/>
              </a:cxn>
              <a:cxn ang="0">
                <a:pos x="199287" y="129829"/>
              </a:cxn>
              <a:cxn ang="0">
                <a:pos x="199928" y="124714"/>
              </a:cxn>
              <a:cxn ang="0">
                <a:pos x="196726" y="115764"/>
              </a:cxn>
              <a:cxn ang="0">
                <a:pos x="199928" y="115764"/>
              </a:cxn>
              <a:cxn ang="0">
                <a:pos x="199928" y="111288"/>
              </a:cxn>
              <a:cxn ang="0">
                <a:pos x="197366" y="111288"/>
              </a:cxn>
              <a:cxn ang="0">
                <a:pos x="59002" y="89574"/>
              </a:cxn>
              <a:cxn ang="0">
                <a:pos x="55159" y="91492"/>
              </a:cxn>
              <a:cxn ang="0">
                <a:pos x="57080" y="100443"/>
              </a:cxn>
              <a:cxn ang="0">
                <a:pos x="76935" y="94689"/>
              </a:cxn>
              <a:cxn ang="0">
                <a:pos x="72452" y="94049"/>
              </a:cxn>
              <a:cxn ang="0">
                <a:pos x="59002" y="89574"/>
              </a:cxn>
              <a:cxn ang="0">
                <a:pos x="41069" y="73591"/>
              </a:cxn>
              <a:cxn ang="0">
                <a:pos x="42990" y="81902"/>
              </a:cxn>
              <a:cxn ang="0">
                <a:pos x="47473" y="81902"/>
              </a:cxn>
              <a:cxn ang="0">
                <a:pos x="48114" y="81902"/>
              </a:cxn>
              <a:cxn ang="0">
                <a:pos x="41069" y="73591"/>
              </a:cxn>
              <a:cxn ang="0">
                <a:pos x="203439" y="57812"/>
              </a:cxn>
              <a:cxn ang="0">
                <a:pos x="226178" y="63336"/>
              </a:cxn>
              <a:cxn ang="0">
                <a:pos x="250508" y="143895"/>
              </a:cxn>
              <a:cxn ang="0">
                <a:pos x="224897" y="163715"/>
              </a:cxn>
              <a:cxn ang="0">
                <a:pos x="239623" y="203355"/>
              </a:cxn>
              <a:cxn ang="0">
                <a:pos x="249868" y="231487"/>
              </a:cxn>
              <a:cxn ang="0">
                <a:pos x="314534" y="404114"/>
              </a:cxn>
              <a:cxn ang="0">
                <a:pos x="381121" y="404114"/>
              </a:cxn>
              <a:cxn ang="0">
                <a:pos x="368315" y="425212"/>
              </a:cxn>
              <a:cxn ang="0">
                <a:pos x="298527" y="425212"/>
              </a:cxn>
              <a:cxn ang="0">
                <a:pos x="240264" y="248110"/>
              </a:cxn>
              <a:cxn ang="0">
                <a:pos x="224897" y="252586"/>
              </a:cxn>
              <a:cxn ang="0">
                <a:pos x="196726" y="250029"/>
              </a:cxn>
              <a:cxn ang="0">
                <a:pos x="138463" y="427131"/>
              </a:cxn>
              <a:cxn ang="0">
                <a:pos x="111573" y="381097"/>
              </a:cxn>
              <a:cxn ang="0">
                <a:pos x="153189" y="290308"/>
              </a:cxn>
              <a:cxn ang="0">
                <a:pos x="152549" y="290308"/>
              </a:cxn>
              <a:cxn ang="0">
                <a:pos x="45625" y="422655"/>
              </a:cxn>
              <a:cxn ang="0">
                <a:pos x="7850" y="384933"/>
              </a:cxn>
              <a:cxn ang="0">
                <a:pos x="110292" y="257701"/>
              </a:cxn>
              <a:cxn ang="0">
                <a:pos x="110292" y="250029"/>
              </a:cxn>
              <a:cxn ang="0">
                <a:pos x="113493" y="209749"/>
              </a:cxn>
              <a:cxn ang="0">
                <a:pos x="98767" y="109370"/>
              </a:cxn>
              <a:cxn ang="0">
                <a:pos x="109011" y="99779"/>
              </a:cxn>
              <a:cxn ang="0">
                <a:pos x="127578" y="85713"/>
              </a:cxn>
              <a:cxn ang="0">
                <a:pos x="136542" y="78042"/>
              </a:cxn>
              <a:cxn ang="0">
                <a:pos x="203439" y="57812"/>
              </a:cxn>
              <a:cxn ang="0">
                <a:pos x="122408" y="45460"/>
              </a:cxn>
              <a:cxn ang="0">
                <a:pos x="78216" y="78705"/>
              </a:cxn>
              <a:cxn ang="0">
                <a:pos x="65406" y="87017"/>
              </a:cxn>
              <a:cxn ang="0">
                <a:pos x="73733" y="88935"/>
              </a:cxn>
              <a:cxn ang="0">
                <a:pos x="85261" y="88935"/>
              </a:cxn>
              <a:cxn ang="0">
                <a:pos x="86542" y="88295"/>
              </a:cxn>
              <a:cxn ang="0">
                <a:pos x="118566" y="65279"/>
              </a:cxn>
              <a:cxn ang="0">
                <a:pos x="121768" y="54410"/>
              </a:cxn>
              <a:cxn ang="0">
                <a:pos x="122408" y="45460"/>
              </a:cxn>
              <a:cxn ang="0">
                <a:pos x="133297" y="33312"/>
              </a:cxn>
              <a:cxn ang="0">
                <a:pos x="132016" y="34591"/>
              </a:cxn>
              <a:cxn ang="0">
                <a:pos x="127532" y="40344"/>
              </a:cxn>
              <a:cxn ang="0">
                <a:pos x="127532" y="55689"/>
              </a:cxn>
              <a:cxn ang="0">
                <a:pos x="126252" y="58885"/>
              </a:cxn>
              <a:cxn ang="0">
                <a:pos x="137780" y="46738"/>
              </a:cxn>
              <a:cxn ang="0">
                <a:pos x="139701" y="44181"/>
              </a:cxn>
              <a:cxn ang="0">
                <a:pos x="139061" y="35869"/>
              </a:cxn>
              <a:cxn ang="0">
                <a:pos x="133297" y="33312"/>
              </a:cxn>
              <a:cxn ang="0">
                <a:pos x="116644" y="26279"/>
              </a:cxn>
              <a:cxn ang="0">
                <a:pos x="47473" y="73591"/>
              </a:cxn>
              <a:cxn ang="0">
                <a:pos x="54518" y="80624"/>
              </a:cxn>
              <a:cxn ang="0">
                <a:pos x="71812" y="70394"/>
              </a:cxn>
              <a:cxn ang="0">
                <a:pos x="119206" y="33312"/>
              </a:cxn>
              <a:cxn ang="0">
                <a:pos x="118566" y="32033"/>
              </a:cxn>
              <a:cxn ang="0">
                <a:pos x="118566" y="29475"/>
              </a:cxn>
              <a:cxn ang="0">
                <a:pos x="116644" y="26279"/>
              </a:cxn>
              <a:cxn ang="0">
                <a:pos x="115364" y="15410"/>
              </a:cxn>
              <a:cxn ang="0">
                <a:pos x="121768" y="25000"/>
              </a:cxn>
              <a:cxn ang="0">
                <a:pos x="126252" y="23721"/>
              </a:cxn>
              <a:cxn ang="0">
                <a:pos x="124970" y="17328"/>
              </a:cxn>
              <a:cxn ang="0">
                <a:pos x="115364" y="15410"/>
              </a:cxn>
              <a:cxn ang="0">
                <a:pos x="88463" y="705"/>
              </a:cxn>
              <a:cxn ang="0">
                <a:pos x="105756" y="7738"/>
              </a:cxn>
              <a:cxn ang="0">
                <a:pos x="107037" y="6460"/>
              </a:cxn>
              <a:cxn ang="0">
                <a:pos x="133937" y="10935"/>
              </a:cxn>
              <a:cxn ang="0">
                <a:pos x="137140" y="23082"/>
              </a:cxn>
              <a:cxn ang="0">
                <a:pos x="148027" y="29475"/>
              </a:cxn>
              <a:cxn ang="0">
                <a:pos x="148027" y="50574"/>
              </a:cxn>
              <a:cxn ang="0">
                <a:pos x="146747" y="53131"/>
              </a:cxn>
              <a:cxn ang="0">
                <a:pos x="92307" y="97247"/>
              </a:cxn>
              <a:cxn ang="0">
                <a:pos x="57080" y="111312"/>
              </a:cxn>
              <a:cxn ang="0">
                <a:pos x="51316" y="108754"/>
              </a:cxn>
              <a:cxn ang="0">
                <a:pos x="44271" y="92771"/>
              </a:cxn>
              <a:cxn ang="0">
                <a:pos x="42990" y="92771"/>
              </a:cxn>
              <a:cxn ang="0">
                <a:pos x="37225" y="90852"/>
              </a:cxn>
              <a:cxn ang="0">
                <a:pos x="30821" y="66558"/>
              </a:cxn>
              <a:cxn ang="0">
                <a:pos x="35305" y="62721"/>
              </a:cxn>
              <a:cxn ang="0">
                <a:pos x="33383" y="39705"/>
              </a:cxn>
              <a:cxn ang="0">
                <a:pos x="88463" y="705"/>
              </a:cxn>
            </a:cxnLst>
            <a:pathLst>
              <a:path w="480349" h="574618">
                <a:moveTo>
                  <a:pt x="265677" y="544820"/>
                </a:moveTo>
                <a:lnTo>
                  <a:pt x="330195" y="544820"/>
                </a:lnTo>
                <a:lnTo>
                  <a:pt x="330195" y="574618"/>
                </a:lnTo>
                <a:lnTo>
                  <a:pt x="265677" y="574618"/>
                </a:lnTo>
                <a:close/>
                <a:moveTo>
                  <a:pt x="248753" y="140263"/>
                </a:moveTo>
                <a:cubicBezTo>
                  <a:pt x="248753" y="140263"/>
                  <a:pt x="239070" y="142681"/>
                  <a:pt x="238263" y="142681"/>
                </a:cubicBezTo>
                <a:cubicBezTo>
                  <a:pt x="235842" y="143486"/>
                  <a:pt x="232614" y="144292"/>
                  <a:pt x="230193" y="145904"/>
                </a:cubicBezTo>
                <a:cubicBezTo>
                  <a:pt x="238263" y="178137"/>
                  <a:pt x="242298" y="211175"/>
                  <a:pt x="243912" y="245020"/>
                </a:cubicBezTo>
                <a:cubicBezTo>
                  <a:pt x="258437" y="249049"/>
                  <a:pt x="272962" y="251466"/>
                  <a:pt x="282646" y="251466"/>
                </a:cubicBezTo>
                <a:lnTo>
                  <a:pt x="266506" y="201505"/>
                </a:lnTo>
                <a:cubicBezTo>
                  <a:pt x="253595" y="194253"/>
                  <a:pt x="248753" y="178942"/>
                  <a:pt x="251174" y="163632"/>
                </a:cubicBezTo>
                <a:cubicBezTo>
                  <a:pt x="251174" y="161214"/>
                  <a:pt x="251981" y="159603"/>
                  <a:pt x="251981" y="157185"/>
                </a:cubicBezTo>
                <a:lnTo>
                  <a:pt x="247946" y="145904"/>
                </a:lnTo>
                <a:lnTo>
                  <a:pt x="251981" y="145904"/>
                </a:lnTo>
                <a:cubicBezTo>
                  <a:pt x="251981" y="144292"/>
                  <a:pt x="251981" y="142681"/>
                  <a:pt x="251981" y="140263"/>
                </a:cubicBezTo>
                <a:cubicBezTo>
                  <a:pt x="251174" y="140263"/>
                  <a:pt x="249560" y="140263"/>
                  <a:pt x="248753" y="140263"/>
                </a:cubicBezTo>
                <a:close/>
                <a:moveTo>
                  <a:pt x="74364" y="112896"/>
                </a:moveTo>
                <a:cubicBezTo>
                  <a:pt x="72750" y="113702"/>
                  <a:pt x="71135" y="114507"/>
                  <a:pt x="69521" y="115313"/>
                </a:cubicBezTo>
                <a:cubicBezTo>
                  <a:pt x="69521" y="119342"/>
                  <a:pt x="69521" y="124177"/>
                  <a:pt x="71942" y="126595"/>
                </a:cubicBezTo>
                <a:cubicBezTo>
                  <a:pt x="73557" y="126595"/>
                  <a:pt x="79207" y="129012"/>
                  <a:pt x="96966" y="119342"/>
                </a:cubicBezTo>
                <a:cubicBezTo>
                  <a:pt x="95352" y="119342"/>
                  <a:pt x="92930" y="119342"/>
                  <a:pt x="91316" y="118536"/>
                </a:cubicBezTo>
                <a:cubicBezTo>
                  <a:pt x="85665" y="117731"/>
                  <a:pt x="80015" y="116119"/>
                  <a:pt x="74364" y="112896"/>
                </a:cubicBezTo>
                <a:close/>
                <a:moveTo>
                  <a:pt x="51762" y="92751"/>
                </a:moveTo>
                <a:cubicBezTo>
                  <a:pt x="51762" y="96780"/>
                  <a:pt x="51762" y="101615"/>
                  <a:pt x="54183" y="103226"/>
                </a:cubicBezTo>
                <a:cubicBezTo>
                  <a:pt x="54991" y="103226"/>
                  <a:pt x="56605" y="104032"/>
                  <a:pt x="59834" y="103226"/>
                </a:cubicBezTo>
                <a:cubicBezTo>
                  <a:pt x="59834" y="103226"/>
                  <a:pt x="59834" y="103226"/>
                  <a:pt x="60641" y="103226"/>
                </a:cubicBezTo>
                <a:cubicBezTo>
                  <a:pt x="57412" y="100003"/>
                  <a:pt x="54183" y="96780"/>
                  <a:pt x="51762" y="92751"/>
                </a:cubicBezTo>
                <a:close/>
                <a:moveTo>
                  <a:pt x="256407" y="72864"/>
                </a:moveTo>
                <a:cubicBezTo>
                  <a:pt x="266153" y="73279"/>
                  <a:pt x="275786" y="75395"/>
                  <a:pt x="285066" y="79827"/>
                </a:cubicBezTo>
                <a:cubicBezTo>
                  <a:pt x="323800" y="98361"/>
                  <a:pt x="321379" y="145904"/>
                  <a:pt x="315731" y="181360"/>
                </a:cubicBezTo>
                <a:cubicBezTo>
                  <a:pt x="313310" y="196670"/>
                  <a:pt x="297978" y="206340"/>
                  <a:pt x="283452" y="206340"/>
                </a:cubicBezTo>
                <a:lnTo>
                  <a:pt x="302012" y="256301"/>
                </a:lnTo>
                <a:cubicBezTo>
                  <a:pt x="313310" y="263553"/>
                  <a:pt x="318151" y="278864"/>
                  <a:pt x="314924" y="291757"/>
                </a:cubicBezTo>
                <a:lnTo>
                  <a:pt x="396426" y="509328"/>
                </a:lnTo>
                <a:lnTo>
                  <a:pt x="480349" y="509328"/>
                </a:lnTo>
                <a:lnTo>
                  <a:pt x="464210" y="535920"/>
                </a:lnTo>
                <a:lnTo>
                  <a:pt x="376252" y="535920"/>
                </a:lnTo>
                <a:lnTo>
                  <a:pt x="302819" y="312708"/>
                </a:lnTo>
                <a:cubicBezTo>
                  <a:pt x="297978" y="315932"/>
                  <a:pt x="291522" y="318349"/>
                  <a:pt x="283452" y="318349"/>
                </a:cubicBezTo>
                <a:cubicBezTo>
                  <a:pt x="272155" y="318349"/>
                  <a:pt x="260051" y="317543"/>
                  <a:pt x="247946" y="315126"/>
                </a:cubicBezTo>
                <a:cubicBezTo>
                  <a:pt x="281032" y="398931"/>
                  <a:pt x="252788" y="480319"/>
                  <a:pt x="174514" y="538338"/>
                </a:cubicBezTo>
                <a:cubicBezTo>
                  <a:pt x="139815" y="564124"/>
                  <a:pt x="105923" y="505299"/>
                  <a:pt x="140622" y="480319"/>
                </a:cubicBezTo>
                <a:cubicBezTo>
                  <a:pt x="182583" y="448892"/>
                  <a:pt x="200336" y="409407"/>
                  <a:pt x="193074" y="365892"/>
                </a:cubicBezTo>
                <a:lnTo>
                  <a:pt x="192267" y="365892"/>
                </a:lnTo>
                <a:cubicBezTo>
                  <a:pt x="147884" y="422300"/>
                  <a:pt x="107537" y="481930"/>
                  <a:pt x="57505" y="532697"/>
                </a:cubicBezTo>
                <a:cubicBezTo>
                  <a:pt x="26841" y="564124"/>
                  <a:pt x="-20769" y="516580"/>
                  <a:pt x="9895" y="485154"/>
                </a:cubicBezTo>
                <a:cubicBezTo>
                  <a:pt x="57505" y="435999"/>
                  <a:pt x="97046" y="379591"/>
                  <a:pt x="139008" y="324796"/>
                </a:cubicBezTo>
                <a:cubicBezTo>
                  <a:pt x="139008" y="321572"/>
                  <a:pt x="139008" y="318349"/>
                  <a:pt x="139008" y="315126"/>
                </a:cubicBezTo>
                <a:cubicBezTo>
                  <a:pt x="141429" y="298204"/>
                  <a:pt x="142235" y="281281"/>
                  <a:pt x="143042" y="264359"/>
                </a:cubicBezTo>
                <a:cubicBezTo>
                  <a:pt x="106730" y="232126"/>
                  <a:pt x="89784" y="187001"/>
                  <a:pt x="124483" y="137846"/>
                </a:cubicBezTo>
                <a:cubicBezTo>
                  <a:pt x="127710" y="132205"/>
                  <a:pt x="132552" y="128176"/>
                  <a:pt x="137394" y="125758"/>
                </a:cubicBezTo>
                <a:cubicBezTo>
                  <a:pt x="143042" y="117700"/>
                  <a:pt x="151919" y="111254"/>
                  <a:pt x="160795" y="108030"/>
                </a:cubicBezTo>
                <a:cubicBezTo>
                  <a:pt x="164023" y="104001"/>
                  <a:pt x="167251" y="101584"/>
                  <a:pt x="172093" y="98361"/>
                </a:cubicBezTo>
                <a:cubicBezTo>
                  <a:pt x="196907" y="85669"/>
                  <a:pt x="227167" y="71617"/>
                  <a:pt x="256407" y="72864"/>
                </a:cubicBezTo>
                <a:close/>
                <a:moveTo>
                  <a:pt x="154279" y="57296"/>
                </a:moveTo>
                <a:cubicBezTo>
                  <a:pt x="145400" y="65354"/>
                  <a:pt x="130063" y="78246"/>
                  <a:pt x="98581" y="99197"/>
                </a:cubicBezTo>
                <a:cubicBezTo>
                  <a:pt x="92930" y="103226"/>
                  <a:pt x="87280" y="106449"/>
                  <a:pt x="82436" y="109673"/>
                </a:cubicBezTo>
                <a:cubicBezTo>
                  <a:pt x="85665" y="110478"/>
                  <a:pt x="88894" y="111284"/>
                  <a:pt x="92930" y="112090"/>
                </a:cubicBezTo>
                <a:cubicBezTo>
                  <a:pt x="97774" y="112896"/>
                  <a:pt x="102617" y="112896"/>
                  <a:pt x="107460" y="112090"/>
                </a:cubicBezTo>
                <a:cubicBezTo>
                  <a:pt x="108267" y="112090"/>
                  <a:pt x="108267" y="112090"/>
                  <a:pt x="109075" y="111284"/>
                </a:cubicBezTo>
                <a:cubicBezTo>
                  <a:pt x="127641" y="99197"/>
                  <a:pt x="140556" y="89528"/>
                  <a:pt x="149436" y="82275"/>
                </a:cubicBezTo>
                <a:cubicBezTo>
                  <a:pt x="151050" y="78246"/>
                  <a:pt x="152665" y="73412"/>
                  <a:pt x="153472" y="68577"/>
                </a:cubicBezTo>
                <a:cubicBezTo>
                  <a:pt x="154279" y="64548"/>
                  <a:pt x="154279" y="61325"/>
                  <a:pt x="154279" y="57296"/>
                </a:cubicBezTo>
                <a:close/>
                <a:moveTo>
                  <a:pt x="168002" y="41985"/>
                </a:moveTo>
                <a:cubicBezTo>
                  <a:pt x="167195" y="42791"/>
                  <a:pt x="167195" y="42791"/>
                  <a:pt x="166388" y="43597"/>
                </a:cubicBezTo>
                <a:cubicBezTo>
                  <a:pt x="164773" y="46014"/>
                  <a:pt x="163159" y="48432"/>
                  <a:pt x="160737" y="50849"/>
                </a:cubicBezTo>
                <a:cubicBezTo>
                  <a:pt x="161544" y="57296"/>
                  <a:pt x="161544" y="63742"/>
                  <a:pt x="160737" y="70188"/>
                </a:cubicBezTo>
                <a:cubicBezTo>
                  <a:pt x="159930" y="70994"/>
                  <a:pt x="159930" y="72606"/>
                  <a:pt x="159123" y="74217"/>
                </a:cubicBezTo>
                <a:cubicBezTo>
                  <a:pt x="168002" y="66159"/>
                  <a:pt x="171231" y="62130"/>
                  <a:pt x="173653" y="58907"/>
                </a:cubicBezTo>
                <a:cubicBezTo>
                  <a:pt x="174460" y="57296"/>
                  <a:pt x="175267" y="56490"/>
                  <a:pt x="176074" y="55684"/>
                </a:cubicBezTo>
                <a:cubicBezTo>
                  <a:pt x="177689" y="53267"/>
                  <a:pt x="177689" y="48432"/>
                  <a:pt x="175267" y="45208"/>
                </a:cubicBezTo>
                <a:cubicBezTo>
                  <a:pt x="173653" y="42791"/>
                  <a:pt x="171231" y="41985"/>
                  <a:pt x="168002" y="41985"/>
                </a:cubicBezTo>
                <a:close/>
                <a:moveTo>
                  <a:pt x="147014" y="33121"/>
                </a:moveTo>
                <a:lnTo>
                  <a:pt x="59834" y="92751"/>
                </a:lnTo>
                <a:cubicBezTo>
                  <a:pt x="62256" y="95974"/>
                  <a:pt x="65485" y="98391"/>
                  <a:pt x="68713" y="101615"/>
                </a:cubicBezTo>
                <a:cubicBezTo>
                  <a:pt x="73557" y="99197"/>
                  <a:pt x="80822" y="95168"/>
                  <a:pt x="90509" y="88722"/>
                </a:cubicBezTo>
                <a:cubicBezTo>
                  <a:pt x="130063" y="61325"/>
                  <a:pt x="143785" y="49237"/>
                  <a:pt x="150243" y="41985"/>
                </a:cubicBezTo>
                <a:cubicBezTo>
                  <a:pt x="150243" y="41985"/>
                  <a:pt x="149436" y="41179"/>
                  <a:pt x="149436" y="40374"/>
                </a:cubicBezTo>
                <a:cubicBezTo>
                  <a:pt x="148629" y="39568"/>
                  <a:pt x="148629" y="37956"/>
                  <a:pt x="149436" y="37150"/>
                </a:cubicBezTo>
                <a:cubicBezTo>
                  <a:pt x="148629" y="35539"/>
                  <a:pt x="147822" y="34733"/>
                  <a:pt x="147014" y="33121"/>
                </a:cubicBezTo>
                <a:close/>
                <a:moveTo>
                  <a:pt x="145400" y="19423"/>
                </a:moveTo>
                <a:cubicBezTo>
                  <a:pt x="148629" y="22646"/>
                  <a:pt x="151050" y="27481"/>
                  <a:pt x="153472" y="31510"/>
                </a:cubicBezTo>
                <a:cubicBezTo>
                  <a:pt x="155894" y="30704"/>
                  <a:pt x="157508" y="29898"/>
                  <a:pt x="159123" y="29898"/>
                </a:cubicBezTo>
                <a:cubicBezTo>
                  <a:pt x="159930" y="27481"/>
                  <a:pt x="159123" y="24258"/>
                  <a:pt x="157508" y="21840"/>
                </a:cubicBezTo>
                <a:cubicBezTo>
                  <a:pt x="155087" y="18617"/>
                  <a:pt x="149436" y="18617"/>
                  <a:pt x="145400" y="19423"/>
                </a:cubicBezTo>
                <a:close/>
                <a:moveTo>
                  <a:pt x="111496" y="889"/>
                </a:moveTo>
                <a:cubicBezTo>
                  <a:pt x="119569" y="2501"/>
                  <a:pt x="126834" y="4918"/>
                  <a:pt x="133291" y="9753"/>
                </a:cubicBezTo>
                <a:cubicBezTo>
                  <a:pt x="134099" y="8947"/>
                  <a:pt x="134906" y="8947"/>
                  <a:pt x="134906" y="8142"/>
                </a:cubicBezTo>
                <a:cubicBezTo>
                  <a:pt x="155087" y="84"/>
                  <a:pt x="165580" y="9753"/>
                  <a:pt x="168809" y="13782"/>
                </a:cubicBezTo>
                <a:cubicBezTo>
                  <a:pt x="172038" y="18617"/>
                  <a:pt x="172846" y="23452"/>
                  <a:pt x="172846" y="29092"/>
                </a:cubicBezTo>
                <a:cubicBezTo>
                  <a:pt x="180111" y="30704"/>
                  <a:pt x="184147" y="34733"/>
                  <a:pt x="186568" y="37150"/>
                </a:cubicBezTo>
                <a:cubicBezTo>
                  <a:pt x="192219" y="45208"/>
                  <a:pt x="192219" y="56490"/>
                  <a:pt x="186568" y="63742"/>
                </a:cubicBezTo>
                <a:cubicBezTo>
                  <a:pt x="185761" y="64548"/>
                  <a:pt x="185761" y="66159"/>
                  <a:pt x="184954" y="66965"/>
                </a:cubicBezTo>
                <a:cubicBezTo>
                  <a:pt x="178496" y="75023"/>
                  <a:pt x="171231" y="84693"/>
                  <a:pt x="116340" y="122566"/>
                </a:cubicBezTo>
                <a:cubicBezTo>
                  <a:pt x="96966" y="136264"/>
                  <a:pt x="82436" y="141905"/>
                  <a:pt x="71942" y="140293"/>
                </a:cubicBezTo>
                <a:cubicBezTo>
                  <a:pt x="69521" y="139487"/>
                  <a:pt x="67099" y="138682"/>
                  <a:pt x="64677" y="137070"/>
                </a:cubicBezTo>
                <a:cubicBezTo>
                  <a:pt x="57412" y="132235"/>
                  <a:pt x="55798" y="124177"/>
                  <a:pt x="55798" y="116925"/>
                </a:cubicBezTo>
                <a:cubicBezTo>
                  <a:pt x="55798" y="116925"/>
                  <a:pt x="54991" y="116925"/>
                  <a:pt x="54183" y="116925"/>
                </a:cubicBezTo>
                <a:cubicBezTo>
                  <a:pt x="51762" y="116925"/>
                  <a:pt x="48533" y="115313"/>
                  <a:pt x="46918" y="114507"/>
                </a:cubicBezTo>
                <a:cubicBezTo>
                  <a:pt x="34810" y="105644"/>
                  <a:pt x="38846" y="86304"/>
                  <a:pt x="38846" y="83887"/>
                </a:cubicBezTo>
                <a:cubicBezTo>
                  <a:pt x="39653" y="81470"/>
                  <a:pt x="42075" y="79052"/>
                  <a:pt x="44497" y="79052"/>
                </a:cubicBezTo>
                <a:cubicBezTo>
                  <a:pt x="42075" y="70188"/>
                  <a:pt x="40461" y="59713"/>
                  <a:pt x="42075" y="50043"/>
                </a:cubicBezTo>
                <a:cubicBezTo>
                  <a:pt x="47726" y="17005"/>
                  <a:pt x="79207" y="-4751"/>
                  <a:pt x="111496" y="889"/>
                </a:cubicBezTo>
                <a:close/>
              </a:path>
            </a:pathLst>
          </a:custGeom>
          <a:solidFill>
            <a:srgbClr val="FFFFFF"/>
          </a:solidFill>
          <a:ln w="9525">
            <a:noFill/>
          </a:ln>
        </p:spPr>
        <p:txBody>
          <a:bodyPr/>
          <a:p>
            <a:endParaRPr lang="zh-CN" altLang="en-US"/>
          </a:p>
        </p:txBody>
      </p:sp>
      <p:sp>
        <p:nvSpPr>
          <p:cNvPr id="104465" name="任意多边形 53"/>
          <p:cNvSpPr/>
          <p:nvPr>
            <p:custDataLst>
              <p:tags r:id="rId11"/>
            </p:custDataLst>
          </p:nvPr>
        </p:nvSpPr>
        <p:spPr>
          <a:xfrm>
            <a:off x="6804978" y="3576638"/>
            <a:ext cx="358775" cy="455612"/>
          </a:xfrm>
          <a:custGeom>
            <a:avLst/>
            <a:gdLst/>
            <a:ahLst/>
            <a:cxnLst>
              <a:cxn ang="0">
                <a:pos x="57188" y="182221"/>
              </a:cxn>
              <a:cxn ang="0">
                <a:pos x="64034" y="189040"/>
              </a:cxn>
              <a:cxn ang="0">
                <a:pos x="57188" y="195860"/>
              </a:cxn>
              <a:cxn ang="0">
                <a:pos x="50343" y="189040"/>
              </a:cxn>
              <a:cxn ang="0">
                <a:pos x="57188" y="182221"/>
              </a:cxn>
              <a:cxn ang="0">
                <a:pos x="46378" y="168583"/>
              </a:cxn>
              <a:cxn ang="0">
                <a:pos x="53198" y="175402"/>
              </a:cxn>
              <a:cxn ang="0">
                <a:pos x="46378" y="182221"/>
              </a:cxn>
              <a:cxn ang="0">
                <a:pos x="39559" y="175402"/>
              </a:cxn>
              <a:cxn ang="0">
                <a:pos x="46378" y="168583"/>
              </a:cxn>
              <a:cxn ang="0">
                <a:pos x="40283" y="162829"/>
              </a:cxn>
              <a:cxn ang="0">
                <a:pos x="11818" y="183362"/>
              </a:cxn>
              <a:cxn ang="0">
                <a:pos x="13429" y="206269"/>
              </a:cxn>
              <a:cxn ang="0">
                <a:pos x="30770" y="221286"/>
              </a:cxn>
              <a:cxn ang="0">
                <a:pos x="40283" y="222895"/>
              </a:cxn>
              <a:cxn ang="0">
                <a:pos x="68750" y="202362"/>
              </a:cxn>
              <a:cxn ang="0">
                <a:pos x="66678" y="178611"/>
              </a:cxn>
              <a:cxn ang="0">
                <a:pos x="63993" y="179147"/>
              </a:cxn>
              <a:cxn ang="0">
                <a:pos x="57164" y="172329"/>
              </a:cxn>
              <a:cxn ang="0">
                <a:pos x="58161" y="168805"/>
              </a:cxn>
              <a:cxn ang="0">
                <a:pos x="49798" y="164438"/>
              </a:cxn>
              <a:cxn ang="0">
                <a:pos x="40283" y="162829"/>
              </a:cxn>
              <a:cxn ang="0">
                <a:pos x="231174" y="74796"/>
              </a:cxn>
              <a:cxn ang="0">
                <a:pos x="308527" y="113184"/>
              </a:cxn>
              <a:cxn ang="0">
                <a:pos x="351342" y="190947"/>
              </a:cxn>
              <a:cxn ang="0">
                <a:pos x="352109" y="192249"/>
              </a:cxn>
              <a:cxn ang="0">
                <a:pos x="354411" y="200370"/>
              </a:cxn>
              <a:cxn ang="0">
                <a:pos x="358631" y="269092"/>
              </a:cxn>
              <a:cxn ang="0">
                <a:pos x="339602" y="290544"/>
              </a:cxn>
              <a:cxn ang="0">
                <a:pos x="318272" y="272770"/>
              </a:cxn>
              <a:cxn ang="0">
                <a:pos x="310676" y="210177"/>
              </a:cxn>
              <a:cxn ang="0">
                <a:pos x="284971" y="170721"/>
              </a:cxn>
              <a:cxn ang="0">
                <a:pos x="273309" y="185430"/>
              </a:cxn>
              <a:cxn ang="0">
                <a:pos x="260034" y="245726"/>
              </a:cxn>
              <a:cxn ang="0">
                <a:pos x="289805" y="338582"/>
              </a:cxn>
              <a:cxn ang="0">
                <a:pos x="290342" y="340190"/>
              </a:cxn>
              <a:cxn ang="0">
                <a:pos x="290956" y="352525"/>
              </a:cxn>
              <a:cxn ang="0">
                <a:pos x="272848" y="435498"/>
              </a:cxn>
              <a:cxn ang="0">
                <a:pos x="243921" y="454115"/>
              </a:cxn>
              <a:cxn ang="0">
                <a:pos x="225046" y="426610"/>
              </a:cxn>
              <a:cxn ang="0">
                <a:pos x="237016" y="350686"/>
              </a:cxn>
              <a:cxn ang="0">
                <a:pos x="215378" y="296750"/>
              </a:cxn>
              <a:cxn ang="0">
                <a:pos x="202718" y="353368"/>
              </a:cxn>
              <a:cxn ang="0">
                <a:pos x="202258" y="355360"/>
              </a:cxn>
              <a:cxn ang="0">
                <a:pos x="200493" y="360263"/>
              </a:cxn>
              <a:cxn ang="0">
                <a:pos x="158215" y="442699"/>
              </a:cxn>
              <a:cxn ang="0">
                <a:pos x="125452" y="453272"/>
              </a:cxn>
              <a:cxn ang="0">
                <a:pos x="114327" y="421707"/>
              </a:cxn>
              <a:cxn ang="0">
                <a:pos x="150389" y="341339"/>
              </a:cxn>
              <a:cxn ang="0">
                <a:pos x="159904" y="266871"/>
              </a:cxn>
              <a:cxn ang="0">
                <a:pos x="182155" y="138236"/>
              </a:cxn>
              <a:cxn ang="0">
                <a:pos x="87625" y="173632"/>
              </a:cxn>
              <a:cxn ang="0">
                <a:pos x="75502" y="173325"/>
              </a:cxn>
              <a:cxn ang="0">
                <a:pos x="78495" y="205579"/>
              </a:cxn>
              <a:cxn ang="0">
                <a:pos x="40283" y="233084"/>
              </a:cxn>
              <a:cxn ang="0">
                <a:pos x="27547" y="231016"/>
              </a:cxn>
              <a:cxn ang="0">
                <a:pos x="4222" y="210790"/>
              </a:cxn>
              <a:cxn ang="0">
                <a:pos x="2073" y="180144"/>
              </a:cxn>
              <a:cxn ang="0">
                <a:pos x="40283" y="152639"/>
              </a:cxn>
              <a:cxn ang="0">
                <a:pos x="53021" y="154708"/>
              </a:cxn>
              <a:cxn ang="0">
                <a:pos x="65988" y="161909"/>
              </a:cxn>
              <a:cxn ang="0">
                <a:pos x="74275" y="144059"/>
              </a:cxn>
              <a:cxn ang="0">
                <a:pos x="203332" y="75796"/>
              </a:cxn>
              <a:cxn ang="0">
                <a:pos x="231174" y="74796"/>
              </a:cxn>
              <a:cxn ang="0">
                <a:pos x="299430" y="303"/>
              </a:cxn>
              <a:cxn ang="0">
                <a:pos x="338192" y="49267"/>
              </a:cxn>
              <a:cxn ang="0">
                <a:pos x="289144" y="88040"/>
              </a:cxn>
              <a:cxn ang="0">
                <a:pos x="250305" y="39000"/>
              </a:cxn>
              <a:cxn ang="0">
                <a:pos x="299430" y="303"/>
              </a:cxn>
            </a:cxnLst>
            <a:pathLst>
              <a:path w="478788" h="608602">
                <a:moveTo>
                  <a:pt x="76341" y="243247"/>
                </a:moveTo>
                <a:cubicBezTo>
                  <a:pt x="81388" y="243247"/>
                  <a:pt x="85479" y="247323"/>
                  <a:pt x="85479" y="252350"/>
                </a:cubicBezTo>
                <a:cubicBezTo>
                  <a:pt x="85479" y="257377"/>
                  <a:pt x="81388" y="261453"/>
                  <a:pt x="76341" y="261453"/>
                </a:cubicBezTo>
                <a:cubicBezTo>
                  <a:pt x="71294" y="261453"/>
                  <a:pt x="67203" y="257377"/>
                  <a:pt x="67203" y="252350"/>
                </a:cubicBezTo>
                <a:cubicBezTo>
                  <a:pt x="67203" y="247323"/>
                  <a:pt x="71294" y="243247"/>
                  <a:pt x="76341" y="243247"/>
                </a:cubicBezTo>
                <a:close/>
                <a:moveTo>
                  <a:pt x="61911" y="225041"/>
                </a:moveTo>
                <a:cubicBezTo>
                  <a:pt x="66938" y="225041"/>
                  <a:pt x="71014" y="229117"/>
                  <a:pt x="71014" y="234144"/>
                </a:cubicBezTo>
                <a:cubicBezTo>
                  <a:pt x="71014" y="239171"/>
                  <a:pt x="66938" y="243247"/>
                  <a:pt x="61911" y="243247"/>
                </a:cubicBezTo>
                <a:cubicBezTo>
                  <a:pt x="56884" y="243247"/>
                  <a:pt x="52808" y="239171"/>
                  <a:pt x="52808" y="234144"/>
                </a:cubicBezTo>
                <a:cubicBezTo>
                  <a:pt x="52808" y="229117"/>
                  <a:pt x="56884" y="225041"/>
                  <a:pt x="61911" y="225041"/>
                </a:cubicBezTo>
                <a:close/>
                <a:moveTo>
                  <a:pt x="53775" y="217361"/>
                </a:moveTo>
                <a:cubicBezTo>
                  <a:pt x="36465" y="217361"/>
                  <a:pt x="21204" y="228406"/>
                  <a:pt x="15776" y="244770"/>
                </a:cubicBezTo>
                <a:cubicBezTo>
                  <a:pt x="12396" y="254895"/>
                  <a:pt x="13113" y="265735"/>
                  <a:pt x="17927" y="275349"/>
                </a:cubicBezTo>
                <a:cubicBezTo>
                  <a:pt x="22638" y="284860"/>
                  <a:pt x="30935" y="292019"/>
                  <a:pt x="41075" y="295394"/>
                </a:cubicBezTo>
                <a:cubicBezTo>
                  <a:pt x="45172" y="296826"/>
                  <a:pt x="49473" y="297542"/>
                  <a:pt x="53775" y="297542"/>
                </a:cubicBezTo>
                <a:cubicBezTo>
                  <a:pt x="71085" y="297542"/>
                  <a:pt x="86346" y="286496"/>
                  <a:pt x="91775" y="270133"/>
                </a:cubicBezTo>
                <a:cubicBezTo>
                  <a:pt x="95462" y="259190"/>
                  <a:pt x="94131" y="247838"/>
                  <a:pt x="89009" y="238428"/>
                </a:cubicBezTo>
                <a:cubicBezTo>
                  <a:pt x="87883" y="238838"/>
                  <a:pt x="86654" y="239144"/>
                  <a:pt x="85425" y="239144"/>
                </a:cubicBezTo>
                <a:cubicBezTo>
                  <a:pt x="80406" y="239144"/>
                  <a:pt x="76309" y="235054"/>
                  <a:pt x="76309" y="230042"/>
                </a:cubicBezTo>
                <a:cubicBezTo>
                  <a:pt x="76309" y="228304"/>
                  <a:pt x="76821" y="226667"/>
                  <a:pt x="77640" y="225338"/>
                </a:cubicBezTo>
                <a:cubicBezTo>
                  <a:pt x="74363" y="222883"/>
                  <a:pt x="70573" y="220838"/>
                  <a:pt x="66476" y="219508"/>
                </a:cubicBezTo>
                <a:cubicBezTo>
                  <a:pt x="62379" y="218076"/>
                  <a:pt x="58077" y="217361"/>
                  <a:pt x="53775" y="217361"/>
                </a:cubicBezTo>
                <a:close/>
                <a:moveTo>
                  <a:pt x="308594" y="99846"/>
                </a:moveTo>
                <a:cubicBezTo>
                  <a:pt x="351281" y="107464"/>
                  <a:pt x="404324" y="137589"/>
                  <a:pt x="411853" y="151089"/>
                </a:cubicBezTo>
                <a:cubicBezTo>
                  <a:pt x="412262" y="151805"/>
                  <a:pt x="469006" y="254895"/>
                  <a:pt x="469006" y="254895"/>
                </a:cubicBezTo>
                <a:lnTo>
                  <a:pt x="470030" y="256633"/>
                </a:lnTo>
                <a:cubicBezTo>
                  <a:pt x="471874" y="260008"/>
                  <a:pt x="472898" y="263792"/>
                  <a:pt x="473103" y="267474"/>
                </a:cubicBezTo>
                <a:lnTo>
                  <a:pt x="478736" y="359211"/>
                </a:lnTo>
                <a:cubicBezTo>
                  <a:pt x="479658" y="374041"/>
                  <a:pt x="468289" y="386927"/>
                  <a:pt x="453335" y="387847"/>
                </a:cubicBezTo>
                <a:cubicBezTo>
                  <a:pt x="438995" y="388666"/>
                  <a:pt x="426602" y="378132"/>
                  <a:pt x="424861" y="364120"/>
                </a:cubicBezTo>
                <a:lnTo>
                  <a:pt x="414721" y="280565"/>
                </a:lnTo>
                <a:lnTo>
                  <a:pt x="380408" y="227895"/>
                </a:lnTo>
                <a:cubicBezTo>
                  <a:pt x="375287" y="233519"/>
                  <a:pt x="369858" y="240065"/>
                  <a:pt x="364840" y="247531"/>
                </a:cubicBezTo>
                <a:cubicBezTo>
                  <a:pt x="346403" y="274531"/>
                  <a:pt x="340565" y="300917"/>
                  <a:pt x="347120" y="328019"/>
                </a:cubicBezTo>
                <a:lnTo>
                  <a:pt x="386861" y="451972"/>
                </a:lnTo>
                <a:lnTo>
                  <a:pt x="387578" y="454119"/>
                </a:lnTo>
                <a:cubicBezTo>
                  <a:pt x="389319" y="459642"/>
                  <a:pt x="389422" y="465369"/>
                  <a:pt x="388397" y="470585"/>
                </a:cubicBezTo>
                <a:lnTo>
                  <a:pt x="364225" y="581345"/>
                </a:lnTo>
                <a:cubicBezTo>
                  <a:pt x="360435" y="598936"/>
                  <a:pt x="343126" y="609981"/>
                  <a:pt x="325611" y="606197"/>
                </a:cubicBezTo>
                <a:cubicBezTo>
                  <a:pt x="308711" y="602515"/>
                  <a:pt x="297751" y="586254"/>
                  <a:pt x="300414" y="569481"/>
                </a:cubicBezTo>
                <a:lnTo>
                  <a:pt x="316393" y="468130"/>
                </a:lnTo>
                <a:lnTo>
                  <a:pt x="287509" y="396131"/>
                </a:lnTo>
                <a:lnTo>
                  <a:pt x="270609" y="471710"/>
                </a:lnTo>
                <a:lnTo>
                  <a:pt x="269994" y="474369"/>
                </a:lnTo>
                <a:cubicBezTo>
                  <a:pt x="269482" y="476721"/>
                  <a:pt x="268663" y="478971"/>
                  <a:pt x="267638" y="480914"/>
                </a:cubicBezTo>
                <a:lnTo>
                  <a:pt x="211202" y="590958"/>
                </a:lnTo>
                <a:cubicBezTo>
                  <a:pt x="203111" y="606913"/>
                  <a:pt x="183445" y="613151"/>
                  <a:pt x="167467" y="605072"/>
                </a:cubicBezTo>
                <a:cubicBezTo>
                  <a:pt x="152103" y="597095"/>
                  <a:pt x="145650" y="578481"/>
                  <a:pt x="152615" y="562936"/>
                </a:cubicBezTo>
                <a:lnTo>
                  <a:pt x="200755" y="455653"/>
                </a:lnTo>
                <a:lnTo>
                  <a:pt x="213456" y="356246"/>
                </a:lnTo>
                <a:cubicBezTo>
                  <a:pt x="200243" y="297644"/>
                  <a:pt x="210383" y="238940"/>
                  <a:pt x="243159" y="184531"/>
                </a:cubicBezTo>
                <a:lnTo>
                  <a:pt x="116971" y="231781"/>
                </a:lnTo>
                <a:cubicBezTo>
                  <a:pt x="111441" y="233826"/>
                  <a:pt x="105705" y="233519"/>
                  <a:pt x="100788" y="231372"/>
                </a:cubicBezTo>
                <a:cubicBezTo>
                  <a:pt x="107753" y="244156"/>
                  <a:pt x="109699" y="259599"/>
                  <a:pt x="104783" y="274428"/>
                </a:cubicBezTo>
                <a:cubicBezTo>
                  <a:pt x="97408" y="296417"/>
                  <a:pt x="76923" y="311144"/>
                  <a:pt x="53775" y="311144"/>
                </a:cubicBezTo>
                <a:cubicBezTo>
                  <a:pt x="48040" y="311144"/>
                  <a:pt x="42304" y="310223"/>
                  <a:pt x="36773" y="308383"/>
                </a:cubicBezTo>
                <a:cubicBezTo>
                  <a:pt x="23150" y="303780"/>
                  <a:pt x="12088" y="294269"/>
                  <a:pt x="5636" y="281383"/>
                </a:cubicBezTo>
                <a:cubicBezTo>
                  <a:pt x="-715" y="268599"/>
                  <a:pt x="-1739" y="254076"/>
                  <a:pt x="2768" y="240474"/>
                </a:cubicBezTo>
                <a:cubicBezTo>
                  <a:pt x="10142" y="218486"/>
                  <a:pt x="30627" y="203758"/>
                  <a:pt x="53775" y="203758"/>
                </a:cubicBezTo>
                <a:cubicBezTo>
                  <a:pt x="59511" y="203758"/>
                  <a:pt x="65247" y="204679"/>
                  <a:pt x="70778" y="206520"/>
                </a:cubicBezTo>
                <a:cubicBezTo>
                  <a:pt x="77333" y="208770"/>
                  <a:pt x="83069" y="212042"/>
                  <a:pt x="88088" y="216133"/>
                </a:cubicBezTo>
                <a:cubicBezTo>
                  <a:pt x="85937" y="206622"/>
                  <a:pt x="90443" y="196804"/>
                  <a:pt x="99150" y="192304"/>
                </a:cubicBezTo>
                <a:lnTo>
                  <a:pt x="271428" y="101180"/>
                </a:lnTo>
                <a:cubicBezTo>
                  <a:pt x="281286" y="97268"/>
                  <a:pt x="294365" y="97307"/>
                  <a:pt x="308594" y="99846"/>
                </a:cubicBezTo>
                <a:close/>
                <a:moveTo>
                  <a:pt x="399709" y="405"/>
                </a:moveTo>
                <a:cubicBezTo>
                  <a:pt x="432087" y="4190"/>
                  <a:pt x="455243" y="33444"/>
                  <a:pt x="451452" y="65767"/>
                </a:cubicBezTo>
                <a:cubicBezTo>
                  <a:pt x="447661" y="98090"/>
                  <a:pt x="418357" y="121310"/>
                  <a:pt x="385979" y="117525"/>
                </a:cubicBezTo>
                <a:cubicBezTo>
                  <a:pt x="353601" y="113740"/>
                  <a:pt x="330342" y="84384"/>
                  <a:pt x="334133" y="52061"/>
                </a:cubicBezTo>
                <a:cubicBezTo>
                  <a:pt x="337924" y="19738"/>
                  <a:pt x="367228" y="-3379"/>
                  <a:pt x="399709" y="405"/>
                </a:cubicBezTo>
                <a:close/>
              </a:path>
            </a:pathLst>
          </a:custGeom>
          <a:solidFill>
            <a:srgbClr val="FFFFFF"/>
          </a:solidFill>
          <a:ln w="9525">
            <a:noFill/>
          </a:ln>
        </p:spPr>
        <p:txBody>
          <a:bodyPr/>
          <a:p>
            <a:endParaRPr lang="zh-CN" altLang="en-US"/>
          </a:p>
        </p:txBody>
      </p:sp>
      <p:sp>
        <p:nvSpPr>
          <p:cNvPr id="104466" name="任意多边形 54"/>
          <p:cNvSpPr/>
          <p:nvPr>
            <p:custDataLst>
              <p:tags r:id="rId12"/>
            </p:custDataLst>
          </p:nvPr>
        </p:nvSpPr>
        <p:spPr>
          <a:xfrm>
            <a:off x="6409690" y="2801938"/>
            <a:ext cx="306388" cy="455612"/>
          </a:xfrm>
          <a:custGeom>
            <a:avLst/>
            <a:gdLst/>
            <a:ahLst/>
            <a:cxnLst>
              <a:cxn ang="0">
                <a:pos x="62791" y="31068"/>
              </a:cxn>
              <a:cxn ang="0">
                <a:pos x="101587" y="31068"/>
              </a:cxn>
              <a:cxn ang="0">
                <a:pos x="115553" y="45011"/>
              </a:cxn>
              <a:cxn ang="0">
                <a:pos x="115553" y="89938"/>
              </a:cxn>
              <a:cxn ang="0">
                <a:pos x="145999" y="80864"/>
              </a:cxn>
              <a:cxn ang="0">
                <a:pos x="172012" y="95839"/>
              </a:cxn>
              <a:cxn ang="0">
                <a:pos x="179771" y="124757"/>
              </a:cxn>
              <a:cxn ang="0">
                <a:pos x="179697" y="125717"/>
              </a:cxn>
              <a:cxn ang="0">
                <a:pos x="217754" y="179644"/>
              </a:cxn>
              <a:cxn ang="0">
                <a:pos x="285223" y="179644"/>
              </a:cxn>
              <a:cxn ang="0">
                <a:pos x="305176" y="199561"/>
              </a:cxn>
              <a:cxn ang="0">
                <a:pos x="293204" y="217783"/>
              </a:cxn>
              <a:cxn ang="0">
                <a:pos x="294535" y="447949"/>
              </a:cxn>
              <a:cxn ang="0">
                <a:pos x="286553" y="455917"/>
              </a:cxn>
              <a:cxn ang="0">
                <a:pos x="278573" y="447949"/>
              </a:cxn>
              <a:cxn ang="0">
                <a:pos x="277242" y="219479"/>
              </a:cxn>
              <a:cxn ang="0">
                <a:pos x="207409" y="219479"/>
              </a:cxn>
              <a:cxn ang="0">
                <a:pos x="191077" y="210996"/>
              </a:cxn>
              <a:cxn ang="0">
                <a:pos x="172012" y="183995"/>
              </a:cxn>
              <a:cxn ang="0">
                <a:pos x="158266" y="273185"/>
              </a:cxn>
              <a:cxn ang="0">
                <a:pos x="203566" y="314718"/>
              </a:cxn>
              <a:cxn ang="0">
                <a:pos x="211251" y="333899"/>
              </a:cxn>
              <a:cxn ang="0">
                <a:pos x="204453" y="432531"/>
              </a:cxn>
              <a:cxn ang="0">
                <a:pos x="180583" y="454810"/>
              </a:cxn>
              <a:cxn ang="0">
                <a:pos x="178958" y="454736"/>
              </a:cxn>
              <a:cxn ang="0">
                <a:pos x="156715" y="429285"/>
              </a:cxn>
              <a:cxn ang="0">
                <a:pos x="162701" y="342161"/>
              </a:cxn>
              <a:cxn ang="0">
                <a:pos x="118805" y="301956"/>
              </a:cxn>
              <a:cxn ang="0">
                <a:pos x="102769" y="362301"/>
              </a:cxn>
              <a:cxn ang="0">
                <a:pos x="98853" y="370490"/>
              </a:cxn>
              <a:cxn ang="0">
                <a:pos x="43133" y="445220"/>
              </a:cxn>
              <a:cxn ang="0">
                <a:pos x="23920" y="454810"/>
              </a:cxn>
              <a:cxn ang="0">
                <a:pos x="9658" y="450089"/>
              </a:cxn>
              <a:cxn ang="0">
                <a:pos x="4707" y="416670"/>
              </a:cxn>
              <a:cxn ang="0">
                <a:pos x="57692" y="345629"/>
              </a:cxn>
              <a:cxn ang="0">
                <a:pos x="81191" y="256956"/>
              </a:cxn>
              <a:cxn ang="0">
                <a:pos x="84221" y="250021"/>
              </a:cxn>
              <a:cxn ang="0">
                <a:pos x="48750" y="211218"/>
              </a:cxn>
              <a:cxn ang="0">
                <a:pos x="48750" y="45011"/>
              </a:cxn>
              <a:cxn ang="0">
                <a:pos x="62791" y="31068"/>
              </a:cxn>
              <a:cxn ang="0">
                <a:pos x="167035" y="0"/>
              </a:cxn>
              <a:cxn ang="0">
                <a:pos x="205726" y="38610"/>
              </a:cxn>
              <a:cxn ang="0">
                <a:pos x="167035" y="77221"/>
              </a:cxn>
              <a:cxn ang="0">
                <a:pos x="128345" y="38610"/>
              </a:cxn>
              <a:cxn ang="0">
                <a:pos x="167035" y="0"/>
              </a:cxn>
            </a:cxnLst>
            <a:pathLst>
              <a:path w="406875" h="607850">
                <a:moveTo>
                  <a:pt x="83716" y="41422"/>
                </a:moveTo>
                <a:lnTo>
                  <a:pt x="135441" y="41422"/>
                </a:lnTo>
                <a:cubicBezTo>
                  <a:pt x="145786" y="41422"/>
                  <a:pt x="154062" y="49782"/>
                  <a:pt x="154062" y="60011"/>
                </a:cubicBezTo>
                <a:lnTo>
                  <a:pt x="154062" y="119910"/>
                </a:lnTo>
                <a:cubicBezTo>
                  <a:pt x="164998" y="110664"/>
                  <a:pt x="179383" y="105746"/>
                  <a:pt x="194654" y="107812"/>
                </a:cubicBezTo>
                <a:cubicBezTo>
                  <a:pt x="208349" y="109582"/>
                  <a:pt x="220862" y="116762"/>
                  <a:pt x="229335" y="127778"/>
                </a:cubicBezTo>
                <a:cubicBezTo>
                  <a:pt x="237808" y="138695"/>
                  <a:pt x="241552" y="152662"/>
                  <a:pt x="239680" y="166333"/>
                </a:cubicBezTo>
                <a:lnTo>
                  <a:pt x="239581" y="167612"/>
                </a:lnTo>
                <a:lnTo>
                  <a:pt x="290321" y="239510"/>
                </a:lnTo>
                <a:lnTo>
                  <a:pt x="380274" y="239510"/>
                </a:lnTo>
                <a:cubicBezTo>
                  <a:pt x="394954" y="239510"/>
                  <a:pt x="406875" y="251411"/>
                  <a:pt x="406875" y="266065"/>
                </a:cubicBezTo>
                <a:cubicBezTo>
                  <a:pt x="406875" y="276885"/>
                  <a:pt x="400274" y="286228"/>
                  <a:pt x="390914" y="290359"/>
                </a:cubicBezTo>
                <a:lnTo>
                  <a:pt x="392688" y="597228"/>
                </a:lnTo>
                <a:cubicBezTo>
                  <a:pt x="392688" y="603129"/>
                  <a:pt x="387860" y="607850"/>
                  <a:pt x="382047" y="607850"/>
                </a:cubicBezTo>
                <a:cubicBezTo>
                  <a:pt x="376136" y="607850"/>
                  <a:pt x="371407" y="603129"/>
                  <a:pt x="371407" y="597228"/>
                </a:cubicBezTo>
                <a:lnTo>
                  <a:pt x="369633" y="292621"/>
                </a:lnTo>
                <a:lnTo>
                  <a:pt x="276528" y="292621"/>
                </a:lnTo>
                <a:cubicBezTo>
                  <a:pt x="267858" y="292621"/>
                  <a:pt x="259779" y="288392"/>
                  <a:pt x="254754" y="281311"/>
                </a:cubicBezTo>
                <a:lnTo>
                  <a:pt x="229335" y="245312"/>
                </a:lnTo>
                <a:lnTo>
                  <a:pt x="211009" y="364224"/>
                </a:lnTo>
                <a:lnTo>
                  <a:pt x="271404" y="419598"/>
                </a:lnTo>
                <a:cubicBezTo>
                  <a:pt x="278498" y="426089"/>
                  <a:pt x="282341" y="435532"/>
                  <a:pt x="281651" y="445170"/>
                </a:cubicBezTo>
                <a:lnTo>
                  <a:pt x="272587" y="576671"/>
                </a:lnTo>
                <a:cubicBezTo>
                  <a:pt x="271503" y="593490"/>
                  <a:pt x="257414" y="606375"/>
                  <a:pt x="240763" y="606375"/>
                </a:cubicBezTo>
                <a:cubicBezTo>
                  <a:pt x="240074" y="606375"/>
                  <a:pt x="239286" y="606375"/>
                  <a:pt x="238596" y="606276"/>
                </a:cubicBezTo>
                <a:cubicBezTo>
                  <a:pt x="220960" y="605096"/>
                  <a:pt x="207758" y="589949"/>
                  <a:pt x="208940" y="572344"/>
                </a:cubicBezTo>
                <a:lnTo>
                  <a:pt x="216921" y="456186"/>
                </a:lnTo>
                <a:lnTo>
                  <a:pt x="158397" y="402583"/>
                </a:lnTo>
                <a:lnTo>
                  <a:pt x="137017" y="483037"/>
                </a:lnTo>
                <a:cubicBezTo>
                  <a:pt x="136032" y="486971"/>
                  <a:pt x="134259" y="490709"/>
                  <a:pt x="131796" y="493955"/>
                </a:cubicBezTo>
                <a:lnTo>
                  <a:pt x="57508" y="593589"/>
                </a:lnTo>
                <a:cubicBezTo>
                  <a:pt x="51301" y="601949"/>
                  <a:pt x="41646" y="606375"/>
                  <a:pt x="31892" y="606375"/>
                </a:cubicBezTo>
                <a:cubicBezTo>
                  <a:pt x="25291" y="606375"/>
                  <a:pt x="18591" y="604309"/>
                  <a:pt x="12877" y="600080"/>
                </a:cubicBezTo>
                <a:cubicBezTo>
                  <a:pt x="-1311" y="589556"/>
                  <a:pt x="-4168" y="569590"/>
                  <a:pt x="6276" y="555525"/>
                </a:cubicBezTo>
                <a:lnTo>
                  <a:pt x="76918" y="460809"/>
                </a:lnTo>
                <a:lnTo>
                  <a:pt x="108248" y="342586"/>
                </a:lnTo>
                <a:lnTo>
                  <a:pt x="112288" y="333340"/>
                </a:lnTo>
                <a:cubicBezTo>
                  <a:pt x="85785" y="330783"/>
                  <a:pt x="64996" y="308752"/>
                  <a:pt x="64996" y="281606"/>
                </a:cubicBezTo>
                <a:lnTo>
                  <a:pt x="64996" y="60011"/>
                </a:lnTo>
                <a:cubicBezTo>
                  <a:pt x="64996" y="49782"/>
                  <a:pt x="73371" y="41422"/>
                  <a:pt x="83716" y="41422"/>
                </a:cubicBezTo>
                <a:close/>
                <a:moveTo>
                  <a:pt x="222700" y="0"/>
                </a:moveTo>
                <a:cubicBezTo>
                  <a:pt x="251189" y="0"/>
                  <a:pt x="274284" y="23047"/>
                  <a:pt x="274284" y="51478"/>
                </a:cubicBezTo>
                <a:cubicBezTo>
                  <a:pt x="274284" y="79909"/>
                  <a:pt x="251189" y="102956"/>
                  <a:pt x="222700" y="102956"/>
                </a:cubicBezTo>
                <a:cubicBezTo>
                  <a:pt x="194211" y="102956"/>
                  <a:pt x="171116" y="79909"/>
                  <a:pt x="171116" y="51478"/>
                </a:cubicBezTo>
                <a:cubicBezTo>
                  <a:pt x="171116" y="23047"/>
                  <a:pt x="194211" y="0"/>
                  <a:pt x="222700" y="0"/>
                </a:cubicBezTo>
                <a:close/>
              </a:path>
            </a:pathLst>
          </a:custGeom>
          <a:solidFill>
            <a:srgbClr val="FFFFFF"/>
          </a:solidFill>
          <a:ln w="9525">
            <a:noFill/>
          </a:ln>
        </p:spPr>
        <p:txBody>
          <a:bodyPr/>
          <a:p>
            <a:endParaRPr lang="zh-CN" altLang="en-US"/>
          </a:p>
        </p:txBody>
      </p:sp>
      <p:sp>
        <p:nvSpPr>
          <p:cNvPr id="104467" name="任意多边形 55"/>
          <p:cNvSpPr/>
          <p:nvPr>
            <p:custDataLst>
              <p:tags r:id="rId13"/>
            </p:custDataLst>
          </p:nvPr>
        </p:nvSpPr>
        <p:spPr>
          <a:xfrm>
            <a:off x="4693603" y="3384550"/>
            <a:ext cx="192087" cy="455613"/>
          </a:xfrm>
          <a:custGeom>
            <a:avLst/>
            <a:gdLst/>
            <a:ahLst/>
            <a:cxnLst>
              <a:cxn ang="0">
                <a:pos x="159780" y="193468"/>
              </a:cxn>
              <a:cxn ang="0">
                <a:pos x="158160" y="190773"/>
              </a:cxn>
              <a:cxn ang="0">
                <a:pos x="147364" y="183229"/>
              </a:cxn>
              <a:cxn ang="0">
                <a:pos x="141966" y="181073"/>
              </a:cxn>
              <a:cxn ang="0">
                <a:pos x="141966" y="197779"/>
              </a:cxn>
              <a:cxn ang="0">
                <a:pos x="140347" y="198318"/>
              </a:cxn>
              <a:cxn ang="0">
                <a:pos x="99862" y="215024"/>
              </a:cxn>
              <a:cxn ang="0">
                <a:pos x="83668" y="243047"/>
              </a:cxn>
              <a:cxn ang="0">
                <a:pos x="105800" y="263526"/>
              </a:cxn>
              <a:cxn ang="0">
                <a:pos x="113897" y="261909"/>
              </a:cxn>
              <a:cxn ang="0">
                <a:pos x="119295" y="260293"/>
              </a:cxn>
              <a:cxn ang="0">
                <a:pos x="141966" y="252209"/>
              </a:cxn>
              <a:cxn ang="0">
                <a:pos x="141966" y="267298"/>
              </a:cxn>
              <a:cxn ang="0">
                <a:pos x="141966" y="269993"/>
              </a:cxn>
              <a:cxn ang="0">
                <a:pos x="141966" y="269993"/>
              </a:cxn>
              <a:cxn ang="0">
                <a:pos x="141966" y="320650"/>
              </a:cxn>
              <a:cxn ang="0">
                <a:pos x="137648" y="320650"/>
              </a:cxn>
              <a:cxn ang="0">
                <a:pos x="104720" y="320650"/>
              </a:cxn>
              <a:cxn ang="0">
                <a:pos x="104720" y="305022"/>
              </a:cxn>
              <a:cxn ang="0">
                <a:pos x="84748" y="301250"/>
              </a:cxn>
              <a:cxn ang="0">
                <a:pos x="60457" y="328734"/>
              </a:cxn>
              <a:cxn ang="0">
                <a:pos x="137648" y="328734"/>
              </a:cxn>
              <a:cxn ang="0">
                <a:pos x="137648" y="328734"/>
              </a:cxn>
              <a:cxn ang="0">
                <a:pos x="156001" y="347057"/>
              </a:cxn>
              <a:cxn ang="0">
                <a:pos x="137648" y="365380"/>
              </a:cxn>
              <a:cxn ang="0">
                <a:pos x="19432" y="365380"/>
              </a:cxn>
              <a:cxn ang="0">
                <a:pos x="19432" y="365380"/>
              </a:cxn>
              <a:cxn ang="0">
                <a:pos x="3238" y="354602"/>
              </a:cxn>
              <a:cxn ang="0">
                <a:pos x="5937" y="335201"/>
              </a:cxn>
              <a:cxn ang="0">
                <a:pos x="63156" y="270532"/>
              </a:cxn>
              <a:cxn ang="0">
                <a:pos x="63156" y="270532"/>
              </a:cxn>
              <a:cxn ang="0">
                <a:pos x="62616" y="266759"/>
              </a:cxn>
              <a:cxn ang="0">
                <a:pos x="62616" y="171911"/>
              </a:cxn>
              <a:cxn ang="0">
                <a:pos x="63156" y="168678"/>
              </a:cxn>
              <a:cxn ang="0">
                <a:pos x="57758" y="165445"/>
              </a:cxn>
              <a:cxn ang="0">
                <a:pos x="38865" y="18322"/>
              </a:cxn>
              <a:cxn ang="0">
                <a:pos x="66934" y="34490"/>
              </a:cxn>
              <a:cxn ang="0">
                <a:pos x="78810" y="140655"/>
              </a:cxn>
              <a:cxn ang="0">
                <a:pos x="119295" y="137421"/>
              </a:cxn>
              <a:cxn ang="0">
                <a:pos x="192708" y="194007"/>
              </a:cxn>
              <a:cxn ang="0">
                <a:pos x="111198" y="253826"/>
              </a:cxn>
              <a:cxn ang="0">
                <a:pos x="102561" y="222569"/>
              </a:cxn>
              <a:cxn ang="0">
                <a:pos x="144665" y="205324"/>
              </a:cxn>
              <a:cxn ang="0">
                <a:pos x="159780" y="193468"/>
              </a:cxn>
              <a:cxn ang="0">
                <a:pos x="137648" y="372925"/>
              </a:cxn>
              <a:cxn ang="0">
                <a:pos x="105260" y="373463"/>
              </a:cxn>
              <a:cxn ang="0">
                <a:pos x="106880" y="431666"/>
              </a:cxn>
              <a:cxn ang="0">
                <a:pos x="144126" y="431666"/>
              </a:cxn>
              <a:cxn ang="0">
                <a:pos x="142506" y="372925"/>
              </a:cxn>
              <a:cxn ang="0">
                <a:pos x="137648" y="372925"/>
              </a:cxn>
              <a:cxn ang="0">
                <a:pos x="102561" y="128260"/>
              </a:cxn>
              <a:cxn ang="0">
                <a:pos x="134949" y="95925"/>
              </a:cxn>
              <a:cxn ang="0">
                <a:pos x="102561" y="63591"/>
              </a:cxn>
              <a:cxn ang="0">
                <a:pos x="69633" y="95925"/>
              </a:cxn>
              <a:cxn ang="0">
                <a:pos x="102561" y="128260"/>
              </a:cxn>
            </a:cxnLst>
            <a:pathLst>
              <a:path w="357" h="846">
                <a:moveTo>
                  <a:pt x="296" y="359"/>
                </a:moveTo>
                <a:cubicBezTo>
                  <a:pt x="296" y="358"/>
                  <a:pt x="295" y="356"/>
                  <a:pt x="293" y="354"/>
                </a:cubicBezTo>
                <a:cubicBezTo>
                  <a:pt x="287" y="349"/>
                  <a:pt x="280" y="344"/>
                  <a:pt x="273" y="340"/>
                </a:cubicBezTo>
                <a:cubicBezTo>
                  <a:pt x="270" y="339"/>
                  <a:pt x="266" y="337"/>
                  <a:pt x="263" y="336"/>
                </a:cubicBezTo>
                <a:lnTo>
                  <a:pt x="263" y="367"/>
                </a:lnTo>
                <a:cubicBezTo>
                  <a:pt x="262" y="367"/>
                  <a:pt x="261" y="368"/>
                  <a:pt x="260" y="368"/>
                </a:cubicBezTo>
                <a:cubicBezTo>
                  <a:pt x="237" y="382"/>
                  <a:pt x="210" y="391"/>
                  <a:pt x="185" y="399"/>
                </a:cubicBezTo>
                <a:cubicBezTo>
                  <a:pt x="160" y="408"/>
                  <a:pt x="151" y="432"/>
                  <a:pt x="155" y="451"/>
                </a:cubicBezTo>
                <a:cubicBezTo>
                  <a:pt x="158" y="473"/>
                  <a:pt x="175" y="489"/>
                  <a:pt x="196" y="489"/>
                </a:cubicBezTo>
                <a:cubicBezTo>
                  <a:pt x="201" y="489"/>
                  <a:pt x="206" y="488"/>
                  <a:pt x="211" y="486"/>
                </a:cubicBezTo>
                <a:cubicBezTo>
                  <a:pt x="214" y="485"/>
                  <a:pt x="218" y="484"/>
                  <a:pt x="221" y="483"/>
                </a:cubicBezTo>
                <a:cubicBezTo>
                  <a:pt x="233" y="479"/>
                  <a:pt x="248" y="474"/>
                  <a:pt x="263" y="468"/>
                </a:cubicBezTo>
                <a:lnTo>
                  <a:pt x="263" y="496"/>
                </a:lnTo>
                <a:cubicBezTo>
                  <a:pt x="263" y="497"/>
                  <a:pt x="263" y="499"/>
                  <a:pt x="263" y="501"/>
                </a:cubicBezTo>
                <a:cubicBezTo>
                  <a:pt x="263" y="501"/>
                  <a:pt x="263" y="501"/>
                  <a:pt x="263" y="501"/>
                </a:cubicBezTo>
                <a:cubicBezTo>
                  <a:pt x="263" y="501"/>
                  <a:pt x="263" y="541"/>
                  <a:pt x="263" y="595"/>
                </a:cubicBezTo>
                <a:cubicBezTo>
                  <a:pt x="260" y="595"/>
                  <a:pt x="258" y="595"/>
                  <a:pt x="255" y="595"/>
                </a:cubicBezTo>
                <a:lnTo>
                  <a:pt x="194" y="595"/>
                </a:lnTo>
                <a:cubicBezTo>
                  <a:pt x="194" y="584"/>
                  <a:pt x="194" y="575"/>
                  <a:pt x="194" y="566"/>
                </a:cubicBezTo>
                <a:cubicBezTo>
                  <a:pt x="181" y="566"/>
                  <a:pt x="168" y="564"/>
                  <a:pt x="157" y="559"/>
                </a:cubicBezTo>
                <a:lnTo>
                  <a:pt x="112" y="610"/>
                </a:lnTo>
                <a:lnTo>
                  <a:pt x="255" y="610"/>
                </a:lnTo>
                <a:lnTo>
                  <a:pt x="255" y="610"/>
                </a:lnTo>
                <a:cubicBezTo>
                  <a:pt x="274" y="610"/>
                  <a:pt x="289" y="625"/>
                  <a:pt x="289" y="644"/>
                </a:cubicBezTo>
                <a:cubicBezTo>
                  <a:pt x="289" y="662"/>
                  <a:pt x="274" y="678"/>
                  <a:pt x="255" y="678"/>
                </a:cubicBezTo>
                <a:lnTo>
                  <a:pt x="36" y="678"/>
                </a:lnTo>
                <a:lnTo>
                  <a:pt x="36" y="678"/>
                </a:lnTo>
                <a:cubicBezTo>
                  <a:pt x="23" y="678"/>
                  <a:pt x="11" y="670"/>
                  <a:pt x="6" y="658"/>
                </a:cubicBezTo>
                <a:cubicBezTo>
                  <a:pt x="0" y="646"/>
                  <a:pt x="2" y="632"/>
                  <a:pt x="11" y="622"/>
                </a:cubicBezTo>
                <a:lnTo>
                  <a:pt x="117" y="502"/>
                </a:lnTo>
                <a:cubicBezTo>
                  <a:pt x="117" y="502"/>
                  <a:pt x="117" y="502"/>
                  <a:pt x="117" y="502"/>
                </a:cubicBezTo>
                <a:cubicBezTo>
                  <a:pt x="117" y="500"/>
                  <a:pt x="116" y="497"/>
                  <a:pt x="116" y="495"/>
                </a:cubicBezTo>
                <a:lnTo>
                  <a:pt x="116" y="319"/>
                </a:lnTo>
                <a:cubicBezTo>
                  <a:pt x="116" y="317"/>
                  <a:pt x="117" y="315"/>
                  <a:pt x="117" y="313"/>
                </a:cubicBezTo>
                <a:cubicBezTo>
                  <a:pt x="113" y="312"/>
                  <a:pt x="110" y="310"/>
                  <a:pt x="107" y="307"/>
                </a:cubicBezTo>
                <a:cubicBezTo>
                  <a:pt x="28" y="230"/>
                  <a:pt x="19" y="128"/>
                  <a:pt x="72" y="34"/>
                </a:cubicBezTo>
                <a:cubicBezTo>
                  <a:pt x="91" y="0"/>
                  <a:pt x="143" y="30"/>
                  <a:pt x="124" y="64"/>
                </a:cubicBezTo>
                <a:cubicBezTo>
                  <a:pt x="85" y="134"/>
                  <a:pt x="90" y="204"/>
                  <a:pt x="146" y="261"/>
                </a:cubicBezTo>
                <a:cubicBezTo>
                  <a:pt x="168" y="247"/>
                  <a:pt x="197" y="245"/>
                  <a:pt x="221" y="255"/>
                </a:cubicBezTo>
                <a:cubicBezTo>
                  <a:pt x="272" y="271"/>
                  <a:pt x="357" y="297"/>
                  <a:pt x="357" y="360"/>
                </a:cubicBezTo>
                <a:cubicBezTo>
                  <a:pt x="357" y="425"/>
                  <a:pt x="253" y="455"/>
                  <a:pt x="206" y="471"/>
                </a:cubicBezTo>
                <a:cubicBezTo>
                  <a:pt x="169" y="484"/>
                  <a:pt x="153" y="426"/>
                  <a:pt x="190" y="413"/>
                </a:cubicBezTo>
                <a:cubicBezTo>
                  <a:pt x="216" y="404"/>
                  <a:pt x="243" y="395"/>
                  <a:pt x="268" y="381"/>
                </a:cubicBezTo>
                <a:cubicBezTo>
                  <a:pt x="275" y="376"/>
                  <a:pt x="292" y="368"/>
                  <a:pt x="296" y="359"/>
                </a:cubicBezTo>
                <a:close/>
                <a:moveTo>
                  <a:pt x="255" y="692"/>
                </a:moveTo>
                <a:lnTo>
                  <a:pt x="195" y="693"/>
                </a:lnTo>
                <a:cubicBezTo>
                  <a:pt x="196" y="731"/>
                  <a:pt x="197" y="770"/>
                  <a:pt x="198" y="801"/>
                </a:cubicBezTo>
                <a:cubicBezTo>
                  <a:pt x="200" y="845"/>
                  <a:pt x="269" y="846"/>
                  <a:pt x="267" y="801"/>
                </a:cubicBezTo>
                <a:cubicBezTo>
                  <a:pt x="266" y="771"/>
                  <a:pt x="265" y="732"/>
                  <a:pt x="264" y="692"/>
                </a:cubicBezTo>
                <a:cubicBezTo>
                  <a:pt x="261" y="692"/>
                  <a:pt x="258" y="692"/>
                  <a:pt x="255" y="692"/>
                </a:cubicBezTo>
                <a:close/>
                <a:moveTo>
                  <a:pt x="190" y="238"/>
                </a:moveTo>
                <a:cubicBezTo>
                  <a:pt x="223" y="238"/>
                  <a:pt x="250" y="211"/>
                  <a:pt x="250" y="178"/>
                </a:cubicBezTo>
                <a:cubicBezTo>
                  <a:pt x="250" y="145"/>
                  <a:pt x="223" y="118"/>
                  <a:pt x="190" y="118"/>
                </a:cubicBezTo>
                <a:cubicBezTo>
                  <a:pt x="156" y="118"/>
                  <a:pt x="129" y="145"/>
                  <a:pt x="129" y="178"/>
                </a:cubicBezTo>
                <a:cubicBezTo>
                  <a:pt x="129" y="211"/>
                  <a:pt x="156" y="238"/>
                  <a:pt x="190" y="238"/>
                </a:cubicBezTo>
                <a:close/>
              </a:path>
            </a:pathLst>
          </a:custGeom>
          <a:solidFill>
            <a:srgbClr val="FFFFFF"/>
          </a:solidFill>
          <a:ln w="9525">
            <a:noFill/>
          </a:ln>
        </p:spPr>
        <p:txBody>
          <a:bodyPr/>
          <a:p>
            <a:endParaRPr lang="zh-CN" altLang="en-US"/>
          </a:p>
        </p:txBody>
      </p:sp>
      <p:sp>
        <p:nvSpPr>
          <p:cNvPr id="43" name="椭圆 42"/>
          <p:cNvSpPr/>
          <p:nvPr>
            <p:custDataLst>
              <p:tags r:id="rId14"/>
            </p:custDataLst>
          </p:nvPr>
        </p:nvSpPr>
        <p:spPr bwMode="auto">
          <a:xfrm>
            <a:off x="1361440" y="3503613"/>
            <a:ext cx="576263" cy="576263"/>
          </a:xfrm>
          <a:prstGeom prst="ellipse">
            <a:avLst/>
          </a:prstGeom>
          <a:solidFill>
            <a:srgbClr val="5268A5"/>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02</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37" name="椭圆 36"/>
          <p:cNvSpPr/>
          <p:nvPr>
            <p:custDataLst>
              <p:tags r:id="rId15"/>
            </p:custDataLst>
          </p:nvPr>
        </p:nvSpPr>
        <p:spPr bwMode="auto">
          <a:xfrm>
            <a:off x="1361440" y="4691063"/>
            <a:ext cx="576263" cy="576263"/>
          </a:xfrm>
          <a:prstGeom prst="ellipse">
            <a:avLst/>
          </a:prstGeom>
          <a:solidFill>
            <a:srgbClr val="5E5CA2"/>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03</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25" name="椭圆 24"/>
          <p:cNvSpPr/>
          <p:nvPr>
            <p:custDataLst>
              <p:tags r:id="rId16"/>
            </p:custDataLst>
          </p:nvPr>
        </p:nvSpPr>
        <p:spPr bwMode="auto">
          <a:xfrm>
            <a:off x="7855903" y="3430588"/>
            <a:ext cx="576263" cy="576263"/>
          </a:xfrm>
          <a:prstGeom prst="ellipse">
            <a:avLst/>
          </a:prstGeom>
          <a:solidFill>
            <a:srgbClr val="00A09D"/>
          </a:solidFill>
          <a:ln>
            <a:noFill/>
          </a:ln>
        </p:spPr>
        <p:txBody>
          <a:bodyPr anchor="ctr">
            <a:normAutofit fontScale="85000"/>
          </a:bodyPr>
          <a:p>
            <a:pPr algn="ctr" fontAlgn="base">
              <a:lnSpc>
                <a:spcPct val="130000"/>
              </a:lnSpc>
            </a:pPr>
            <a:r>
              <a:rPr lang="en-US" strike="noStrike" noProof="1">
                <a:latin typeface="微软雅黑" panose="020B0503020204020204" charset="-122"/>
                <a:ea typeface="微软雅黑" panose="020B0503020204020204" charset="-122"/>
                <a:cs typeface="+mn-cs"/>
              </a:rPr>
              <a:t>05</a:t>
            </a:r>
            <a:endParaRPr lang="en-US" strike="noStrike" noProof="1">
              <a:latin typeface="微软雅黑" panose="020B0503020204020204" charset="-122"/>
              <a:ea typeface="微软雅黑" panose="020B0503020204020204" charset="-122"/>
            </a:endParaRPr>
          </a:p>
        </p:txBody>
      </p:sp>
      <p:sp>
        <p:nvSpPr>
          <p:cNvPr id="19" name="椭圆 18"/>
          <p:cNvSpPr/>
          <p:nvPr>
            <p:custDataLst>
              <p:tags r:id="rId17"/>
            </p:custDataLst>
          </p:nvPr>
        </p:nvSpPr>
        <p:spPr bwMode="auto">
          <a:xfrm>
            <a:off x="7855903" y="4624388"/>
            <a:ext cx="576263" cy="576263"/>
          </a:xfrm>
          <a:prstGeom prst="ellipse">
            <a:avLst/>
          </a:prstGeom>
          <a:solidFill>
            <a:srgbClr val="2C85AE"/>
          </a:solidFill>
          <a:ln>
            <a:noFill/>
          </a:ln>
        </p:spPr>
        <p:txBody>
          <a:bodyPr anchor="ctr">
            <a:normAutofit fontScale="85000"/>
          </a:bodyPr>
          <a:p>
            <a:pPr algn="ctr" fontAlgn="base">
              <a:lnSpc>
                <a:spcPct val="130000"/>
              </a:lnSpc>
            </a:pPr>
            <a:r>
              <a:rPr lang="en-US" strike="noStrike" noProof="1">
                <a:latin typeface="微软雅黑" panose="020B0503020204020204" charset="-122"/>
                <a:ea typeface="微软雅黑" panose="020B0503020204020204" charset="-122"/>
                <a:cs typeface="+mn-cs"/>
              </a:rPr>
              <a:t>06</a:t>
            </a:r>
            <a:endParaRPr lang="en-US" strike="noStrike" noProof="1">
              <a:latin typeface="微软雅黑" panose="020B0503020204020204" charset="-122"/>
              <a:ea typeface="微软雅黑" panose="020B0503020204020204" charset="-122"/>
            </a:endParaRPr>
          </a:p>
        </p:txBody>
      </p:sp>
      <p:cxnSp>
        <p:nvCxnSpPr>
          <p:cNvPr id="11" name="直接连接符 10"/>
          <p:cNvCxnSpPr/>
          <p:nvPr>
            <p:custDataLst>
              <p:tags r:id="rId18"/>
            </p:custDataLst>
          </p:nvPr>
        </p:nvCxnSpPr>
        <p:spPr>
          <a:xfrm>
            <a:off x="1361440" y="3373438"/>
            <a:ext cx="28289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2" name="直接连接符 11"/>
          <p:cNvCxnSpPr/>
          <p:nvPr>
            <p:custDataLst>
              <p:tags r:id="rId19"/>
            </p:custDataLst>
          </p:nvPr>
        </p:nvCxnSpPr>
        <p:spPr>
          <a:xfrm>
            <a:off x="1361440" y="4422775"/>
            <a:ext cx="28289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20"/>
            </p:custDataLst>
          </p:nvPr>
        </p:nvCxnSpPr>
        <p:spPr>
          <a:xfrm>
            <a:off x="7857490" y="4349750"/>
            <a:ext cx="31591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cxnSp>
        <p:nvCxnSpPr>
          <p:cNvPr id="14" name="直接连接符 13"/>
          <p:cNvCxnSpPr/>
          <p:nvPr>
            <p:custDataLst>
              <p:tags r:id="rId21"/>
            </p:custDataLst>
          </p:nvPr>
        </p:nvCxnSpPr>
        <p:spPr>
          <a:xfrm>
            <a:off x="7857490" y="3443288"/>
            <a:ext cx="3159125" cy="0"/>
          </a:xfrm>
          <a:prstGeom prst="line">
            <a:avLst/>
          </a:prstGeom>
          <a:ln w="3175" cap="rnd">
            <a:solidFill>
              <a:sysClr val="window" lastClr="FFFFFF">
                <a:lumMod val="85000"/>
              </a:sysClr>
            </a:solidFill>
            <a:round/>
          </a:ln>
        </p:spPr>
        <p:style>
          <a:lnRef idx="1">
            <a:srgbClr val="1F74AD"/>
          </a:lnRef>
          <a:fillRef idx="0">
            <a:srgbClr val="1F74AD"/>
          </a:fillRef>
          <a:effectRef idx="0">
            <a:srgbClr val="1F74AD"/>
          </a:effectRef>
          <a:fontRef idx="minor">
            <a:srgbClr val="000000"/>
          </a:fontRef>
        </p:style>
      </p:cxnSp>
      <p:sp>
        <p:nvSpPr>
          <p:cNvPr id="79" name="文本框 78"/>
          <p:cNvSpPr txBox="1"/>
          <p:nvPr>
            <p:custDataLst>
              <p:tags r:id="rId22"/>
            </p:custDataLst>
          </p:nvPr>
        </p:nvSpPr>
        <p:spPr bwMode="auto">
          <a:xfrm>
            <a:off x="1971040" y="240030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pPr>
              <a:lnSpc>
                <a:spcPct val="120000"/>
              </a:lnSpc>
            </a:pPr>
            <a:r>
              <a:rPr lang="zh-CN" altLang="en-US" sz="1600" b="1" spc="300" noProof="1">
                <a:solidFill>
                  <a:srgbClr val="4276AA"/>
                </a:solidFill>
                <a:latin typeface="微软雅黑" panose="020B0503020204020204" charset="-122"/>
                <a:ea typeface="微软雅黑" panose="020B0503020204020204" charset="-122"/>
                <a:cs typeface="+mn-ea"/>
              </a:rPr>
              <a:t>1. 预检分诊　</a:t>
            </a:r>
            <a:endParaRPr lang="zh-CN" altLang="en-US" sz="1600" b="1" spc="300" noProof="1">
              <a:solidFill>
                <a:srgbClr val="4276AA"/>
              </a:solidFill>
              <a:latin typeface="微软雅黑" panose="020B0503020204020204" charset="-122"/>
              <a:ea typeface="微软雅黑" panose="020B0503020204020204" charset="-122"/>
              <a:cs typeface="+mn-ea"/>
            </a:endParaRPr>
          </a:p>
        </p:txBody>
      </p:sp>
      <p:sp>
        <p:nvSpPr>
          <p:cNvPr id="81" name="文本框 80"/>
          <p:cNvSpPr txBox="1"/>
          <p:nvPr>
            <p:custDataLst>
              <p:tags r:id="rId23"/>
            </p:custDataLst>
          </p:nvPr>
        </p:nvSpPr>
        <p:spPr bwMode="auto">
          <a:xfrm>
            <a:off x="1972628" y="349885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pPr>
              <a:lnSpc>
                <a:spcPct val="120000"/>
              </a:lnSpc>
            </a:pPr>
            <a:r>
              <a:rPr lang="zh-CN" altLang="en-US" sz="1600" b="1" spc="300" noProof="1">
                <a:solidFill>
                  <a:srgbClr val="5268A5"/>
                </a:solidFill>
                <a:latin typeface="微软雅黑" panose="020B0503020204020204" charset="-122"/>
                <a:ea typeface="微软雅黑" panose="020B0503020204020204" charset="-122"/>
                <a:cs typeface="+mn-ea"/>
              </a:rPr>
              <a:t>2. 安排候诊与就诊</a:t>
            </a:r>
            <a:endParaRPr lang="zh-CN" altLang="en-US" sz="1600" b="1" spc="300" noProof="1">
              <a:solidFill>
                <a:srgbClr val="5268A5"/>
              </a:solidFill>
              <a:latin typeface="微软雅黑" panose="020B0503020204020204" charset="-122"/>
              <a:ea typeface="微软雅黑" panose="020B0503020204020204" charset="-122"/>
              <a:cs typeface="+mn-ea"/>
            </a:endParaRPr>
          </a:p>
        </p:txBody>
      </p:sp>
      <p:sp>
        <p:nvSpPr>
          <p:cNvPr id="83" name="文本框 82"/>
          <p:cNvSpPr txBox="1"/>
          <p:nvPr>
            <p:custDataLst>
              <p:tags r:id="rId24"/>
            </p:custDataLst>
          </p:nvPr>
        </p:nvSpPr>
        <p:spPr bwMode="auto">
          <a:xfrm>
            <a:off x="1975803" y="4691063"/>
            <a:ext cx="2533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pPr>
              <a:lnSpc>
                <a:spcPct val="120000"/>
              </a:lnSpc>
            </a:pPr>
            <a:r>
              <a:rPr lang="zh-CN" altLang="en-US" sz="1600" b="1" spc="300" noProof="1">
                <a:solidFill>
                  <a:srgbClr val="5E5CA2"/>
                </a:solidFill>
                <a:latin typeface="微软雅黑" panose="020B0503020204020204" charset="-122"/>
                <a:ea typeface="微软雅黑" panose="020B0503020204020204" charset="-122"/>
                <a:cs typeface="+mn-ea"/>
              </a:rPr>
              <a:t>3. 健康教育</a:t>
            </a:r>
            <a:endParaRPr lang="zh-CN" altLang="en-US" sz="1600" b="1" spc="300" noProof="1">
              <a:solidFill>
                <a:srgbClr val="5E5CA2"/>
              </a:solidFill>
              <a:latin typeface="微软雅黑" panose="020B0503020204020204" charset="-122"/>
              <a:ea typeface="微软雅黑" panose="020B0503020204020204" charset="-122"/>
              <a:cs typeface="+mn-ea"/>
            </a:endParaRPr>
          </a:p>
        </p:txBody>
      </p:sp>
      <p:sp>
        <p:nvSpPr>
          <p:cNvPr id="85" name="文本框 84"/>
          <p:cNvSpPr txBox="1"/>
          <p:nvPr>
            <p:custDataLst>
              <p:tags r:id="rId25"/>
            </p:custDataLst>
          </p:nvPr>
        </p:nvSpPr>
        <p:spPr bwMode="auto">
          <a:xfrm>
            <a:off x="8470265" y="2259013"/>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nSpc>
                <a:spcPct val="120000"/>
              </a:lnSpc>
            </a:pPr>
            <a:r>
              <a:rPr lang="zh-CN" altLang="en-US" sz="1600" b="1" spc="300" noProof="1">
                <a:solidFill>
                  <a:srgbClr val="1891AB"/>
                </a:solidFill>
                <a:latin typeface="微软雅黑" panose="020B0503020204020204" charset="-122"/>
                <a:ea typeface="微软雅黑" panose="020B0503020204020204" charset="-122"/>
                <a:cs typeface="+mn-ea"/>
              </a:rPr>
              <a:t>4. 治疗</a:t>
            </a:r>
            <a:endParaRPr lang="zh-CN" altLang="en-US" sz="1600" b="1" spc="300" noProof="1">
              <a:solidFill>
                <a:srgbClr val="1891AB"/>
              </a:solidFill>
              <a:latin typeface="微软雅黑" panose="020B0503020204020204" charset="-122"/>
              <a:ea typeface="微软雅黑" panose="020B0503020204020204" charset="-122"/>
              <a:cs typeface="+mn-ea"/>
            </a:endParaRPr>
          </a:p>
        </p:txBody>
      </p:sp>
      <p:sp>
        <p:nvSpPr>
          <p:cNvPr id="87" name="文本框 86"/>
          <p:cNvSpPr txBox="1"/>
          <p:nvPr>
            <p:custDataLst>
              <p:tags r:id="rId26"/>
            </p:custDataLst>
          </p:nvPr>
        </p:nvSpPr>
        <p:spPr bwMode="auto">
          <a:xfrm>
            <a:off x="8471853" y="342900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nSpc>
                <a:spcPct val="120000"/>
              </a:lnSpc>
            </a:pPr>
            <a:r>
              <a:rPr lang="zh-CN" altLang="en-US" sz="1600" b="1" spc="300" noProof="1">
                <a:solidFill>
                  <a:srgbClr val="00A09D"/>
                </a:solidFill>
                <a:latin typeface="微软雅黑" panose="020B0503020204020204" charset="-122"/>
                <a:ea typeface="微软雅黑" panose="020B0503020204020204" charset="-122"/>
                <a:cs typeface="+mn-ea"/>
              </a:rPr>
              <a:t>5. 消毒隔离</a:t>
            </a:r>
            <a:endParaRPr lang="zh-CN" altLang="en-US" sz="1600" b="1" spc="300" noProof="1">
              <a:solidFill>
                <a:srgbClr val="00A09D"/>
              </a:solidFill>
              <a:latin typeface="微软雅黑" panose="020B0503020204020204" charset="-122"/>
              <a:ea typeface="微软雅黑" panose="020B0503020204020204" charset="-122"/>
              <a:cs typeface="+mn-ea"/>
            </a:endParaRPr>
          </a:p>
        </p:txBody>
      </p:sp>
      <p:sp>
        <p:nvSpPr>
          <p:cNvPr id="89" name="文本框 88"/>
          <p:cNvSpPr txBox="1"/>
          <p:nvPr>
            <p:custDataLst>
              <p:tags r:id="rId27"/>
            </p:custDataLst>
          </p:nvPr>
        </p:nvSpPr>
        <p:spPr bwMode="auto">
          <a:xfrm>
            <a:off x="8473440" y="462280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a:bodyPr>
          <a:p>
            <a:pPr>
              <a:lnSpc>
                <a:spcPct val="120000"/>
              </a:lnSpc>
            </a:pPr>
            <a:r>
              <a:rPr lang="zh-CN" altLang="en-US" sz="1600" b="1" spc="300" noProof="1">
                <a:solidFill>
                  <a:srgbClr val="2C85AE"/>
                </a:solidFill>
                <a:latin typeface="微软雅黑" panose="020B0503020204020204" charset="-122"/>
                <a:ea typeface="微软雅黑" panose="020B0503020204020204" charset="-122"/>
                <a:cs typeface="+mn-ea"/>
              </a:rPr>
              <a:t>6. 保健门诊</a:t>
            </a:r>
            <a:endParaRPr lang="zh-CN" altLang="en-US" sz="1600" b="1" spc="300" noProof="1">
              <a:solidFill>
                <a:srgbClr val="2C85AE"/>
              </a:solidFill>
              <a:latin typeface="微软雅黑" panose="020B0503020204020204" charset="-122"/>
              <a:ea typeface="微软雅黑" panose="020B0503020204020204" charset="-122"/>
              <a:cs typeface="+mn-ea"/>
            </a:endParaRPr>
          </a:p>
        </p:txBody>
      </p:sp>
      <p:sp>
        <p:nvSpPr>
          <p:cNvPr id="6" name="椭圆 5"/>
          <p:cNvSpPr/>
          <p:nvPr>
            <p:custDataLst>
              <p:tags r:id="rId28"/>
            </p:custDataLst>
          </p:nvPr>
        </p:nvSpPr>
        <p:spPr bwMode="auto">
          <a:xfrm>
            <a:off x="7859078" y="2300288"/>
            <a:ext cx="576263" cy="576263"/>
          </a:xfrm>
          <a:prstGeom prst="ellipse">
            <a:avLst/>
          </a:prstGeom>
          <a:solidFill>
            <a:srgbClr val="1891AB"/>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04</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7" name="椭圆 6"/>
          <p:cNvSpPr/>
          <p:nvPr>
            <p:custDataLst>
              <p:tags r:id="rId29"/>
            </p:custDataLst>
          </p:nvPr>
        </p:nvSpPr>
        <p:spPr bwMode="auto">
          <a:xfrm>
            <a:off x="7859078" y="3421063"/>
            <a:ext cx="576263" cy="576263"/>
          </a:xfrm>
          <a:prstGeom prst="ellipse">
            <a:avLst/>
          </a:prstGeom>
          <a:solidFill>
            <a:srgbClr val="00A09D"/>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05</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15" name="椭圆 14"/>
          <p:cNvSpPr/>
          <p:nvPr>
            <p:custDataLst>
              <p:tags r:id="rId30"/>
            </p:custDataLst>
          </p:nvPr>
        </p:nvSpPr>
        <p:spPr bwMode="auto">
          <a:xfrm>
            <a:off x="7859078" y="4614863"/>
            <a:ext cx="576263" cy="576263"/>
          </a:xfrm>
          <a:prstGeom prst="ellipse">
            <a:avLst/>
          </a:prstGeom>
          <a:solidFill>
            <a:srgbClr val="2C85AE"/>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06</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23" name="Title 6"/>
          <p:cNvSpPr txBox="1"/>
          <p:nvPr>
            <p:custDataLst>
              <p:tags r:id="rId3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二、门诊的护理工作</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ppt_x</p:attrName>
                                        </p:attrNameLst>
                                      </p:cBhvr>
                                      <p:tavLst>
                                        <p:tav tm="0">
                                          <p:val>
                                            <p:strVal val="#ppt_x-.2"/>
                                          </p:val>
                                        </p:tav>
                                        <p:tav tm="100000">
                                          <p:val>
                                            <p:strVal val="#ppt_x"/>
                                          </p:val>
                                        </p:tav>
                                      </p:tavLst>
                                    </p:anim>
                                    <p:anim calcmode="lin" valueType="num">
                                      <p:cBhvr>
                                        <p:cTn id="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1000" fill="hold"/>
                                        <p:tgtEl>
                                          <p:spTgt spid="81"/>
                                        </p:tgtEl>
                                        <p:attrNameLst>
                                          <p:attrName>ppt_x</p:attrName>
                                        </p:attrNameLst>
                                      </p:cBhvr>
                                      <p:tavLst>
                                        <p:tav tm="0">
                                          <p:val>
                                            <p:strVal val="#ppt_x-.2"/>
                                          </p:val>
                                        </p:tav>
                                        <p:tav tm="100000">
                                          <p:val>
                                            <p:strVal val="#ppt_x"/>
                                          </p:val>
                                        </p:tav>
                                      </p:tavLst>
                                    </p:anim>
                                    <p:anim calcmode="lin" valueType="num">
                                      <p:cBhvr>
                                        <p:cTn id="14" dur="1000" fill="hold"/>
                                        <p:tgtEl>
                                          <p:spTgt spid="8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1000" fill="hold"/>
                                        <p:tgtEl>
                                          <p:spTgt spid="83"/>
                                        </p:tgtEl>
                                        <p:attrNameLst>
                                          <p:attrName>ppt_x</p:attrName>
                                        </p:attrNameLst>
                                      </p:cBhvr>
                                      <p:tavLst>
                                        <p:tav tm="0">
                                          <p:val>
                                            <p:strVal val="#ppt_x-.2"/>
                                          </p:val>
                                        </p:tav>
                                        <p:tav tm="100000">
                                          <p:val>
                                            <p:strVal val="#ppt_x"/>
                                          </p:val>
                                        </p:tav>
                                      </p:tavLst>
                                    </p:anim>
                                    <p:anim calcmode="lin" valueType="num">
                                      <p:cBhvr>
                                        <p:cTn id="20"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1000" fill="hold"/>
                                        <p:tgtEl>
                                          <p:spTgt spid="85"/>
                                        </p:tgtEl>
                                        <p:attrNameLst>
                                          <p:attrName>ppt_x</p:attrName>
                                        </p:attrNameLst>
                                      </p:cBhvr>
                                      <p:tavLst>
                                        <p:tav tm="0">
                                          <p:val>
                                            <p:strVal val="#ppt_x-.2"/>
                                          </p:val>
                                        </p:tav>
                                        <p:tav tm="100000">
                                          <p:val>
                                            <p:strVal val="#ppt_x"/>
                                          </p:val>
                                        </p:tav>
                                      </p:tavLst>
                                    </p:anim>
                                    <p:anim calcmode="lin" valueType="num">
                                      <p:cBhvr>
                                        <p:cTn id="26"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5"/>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1000" fill="hold"/>
                                        <p:tgtEl>
                                          <p:spTgt spid="87"/>
                                        </p:tgtEl>
                                        <p:attrNameLst>
                                          <p:attrName>ppt_x</p:attrName>
                                        </p:attrNameLst>
                                      </p:cBhvr>
                                      <p:tavLst>
                                        <p:tav tm="0">
                                          <p:val>
                                            <p:strVal val="#ppt_x-.2"/>
                                          </p:val>
                                        </p:tav>
                                        <p:tav tm="100000">
                                          <p:val>
                                            <p:strVal val="#ppt_x"/>
                                          </p:val>
                                        </p:tav>
                                      </p:tavLst>
                                    </p:anim>
                                    <p:anim calcmode="lin" valueType="num">
                                      <p:cBhvr>
                                        <p:cTn id="32" dur="1000" fill="hold"/>
                                        <p:tgtEl>
                                          <p:spTgt spid="8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7"/>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1000" fill="hold"/>
                                        <p:tgtEl>
                                          <p:spTgt spid="89"/>
                                        </p:tgtEl>
                                        <p:attrNameLst>
                                          <p:attrName>ppt_x</p:attrName>
                                        </p:attrNameLst>
                                      </p:cBhvr>
                                      <p:tavLst>
                                        <p:tav tm="0">
                                          <p:val>
                                            <p:strVal val="#ppt_x-.2"/>
                                          </p:val>
                                        </p:tav>
                                        <p:tav tm="100000">
                                          <p:val>
                                            <p:strVal val="#ppt_x"/>
                                          </p:val>
                                        </p:tav>
                                      </p:tavLst>
                                    </p:anim>
                                    <p:anim calcmode="lin" valueType="num">
                                      <p:cBhvr>
                                        <p:cTn id="38" dur="10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3" grpId="0"/>
      <p:bldP spid="85" grpId="0"/>
      <p:bldP spid="87" grpId="0"/>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99135" y="2694305"/>
            <a:ext cx="2079625" cy="1595438"/>
            <a:chOff x="3200" y="3624"/>
            <a:chExt cx="3276" cy="2513"/>
          </a:xfrm>
        </p:grpSpPr>
        <p:sp>
          <p:nvSpPr>
            <p:cNvPr id="4" name="任意多边形 3"/>
            <p:cNvSpPr/>
            <p:nvPr>
              <p:custDataLst>
                <p:tags r:id="rId1"/>
              </p:custDataLst>
            </p:nvPr>
          </p:nvSpPr>
          <p:spPr>
            <a:xfrm>
              <a:off x="3200"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fontAlgn="base"/>
              <a:r>
                <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 name="矩形 4"/>
            <p:cNvSpPr/>
            <p:nvPr>
              <p:custDataLst>
                <p:tags r:id="rId2"/>
              </p:custDataLst>
            </p:nvPr>
          </p:nvSpPr>
          <p:spPr>
            <a:xfrm>
              <a:off x="3200" y="4473"/>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6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 name="圆角矩形 6"/>
            <p:cNvSpPr/>
            <p:nvPr>
              <p:custDataLst>
                <p:tags r:id="rId3"/>
              </p:custDataLst>
            </p:nvPr>
          </p:nvSpPr>
          <p:spPr>
            <a:xfrm>
              <a:off x="3684"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 name="圆角矩形 7"/>
            <p:cNvSpPr/>
            <p:nvPr>
              <p:custDataLst>
                <p:tags r:id="rId4"/>
              </p:custDataLst>
            </p:nvPr>
          </p:nvSpPr>
          <p:spPr>
            <a:xfrm>
              <a:off x="5753" y="3624"/>
              <a:ext cx="239" cy="690"/>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5"/>
              </p:custDataLst>
            </p:nvPr>
          </p:nvSpPr>
          <p:spPr>
            <a:xfrm>
              <a:off x="3200" y="4539"/>
              <a:ext cx="3276" cy="1598"/>
            </a:xfrm>
            <a:prstGeom prst="rect">
              <a:avLst/>
            </a:prstGeom>
            <a:noFill/>
          </p:spPr>
          <p:txBody>
            <a:bodyPr wrap="none" rtlCol="0" anchor="ctr">
              <a:normAutofit/>
            </a:bodyPr>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患者就诊数量大，</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就诊高峰集中</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0" name="组合 9"/>
          <p:cNvGrpSpPr/>
          <p:nvPr/>
        </p:nvGrpSpPr>
        <p:grpSpPr>
          <a:xfrm>
            <a:off x="3723323" y="2694305"/>
            <a:ext cx="2079625" cy="1595438"/>
            <a:chOff x="7962" y="3624"/>
            <a:chExt cx="3276" cy="2513"/>
          </a:xfrm>
        </p:grpSpPr>
        <p:sp>
          <p:nvSpPr>
            <p:cNvPr id="50" name="任意多边形 49"/>
            <p:cNvSpPr/>
            <p:nvPr>
              <p:custDataLst>
                <p:tags r:id="rId6"/>
              </p:custDataLst>
            </p:nvPr>
          </p:nvSpPr>
          <p:spPr>
            <a:xfrm>
              <a:off x="7962"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fontAlgn="base"/>
              <a:r>
                <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矩形 10"/>
            <p:cNvSpPr/>
            <p:nvPr>
              <p:custDataLst>
                <p:tags r:id="rId7"/>
              </p:custDataLst>
            </p:nvPr>
          </p:nvSpPr>
          <p:spPr>
            <a:xfrm>
              <a:off x="7962" y="4473"/>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6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2" name="圆角矩形 11"/>
            <p:cNvSpPr/>
            <p:nvPr>
              <p:custDataLst>
                <p:tags r:id="rId8"/>
              </p:custDataLst>
            </p:nvPr>
          </p:nvSpPr>
          <p:spPr>
            <a:xfrm>
              <a:off x="8446"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圆角矩形 12"/>
            <p:cNvSpPr/>
            <p:nvPr>
              <p:custDataLst>
                <p:tags r:id="rId9"/>
              </p:custDataLst>
            </p:nvPr>
          </p:nvSpPr>
          <p:spPr>
            <a:xfrm>
              <a:off x="10515" y="3624"/>
              <a:ext cx="239" cy="690"/>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7962" y="4523"/>
              <a:ext cx="3276" cy="1598"/>
            </a:xfrm>
            <a:prstGeom prst="rect">
              <a:avLst/>
            </a:prstGeom>
            <a:noFill/>
          </p:spPr>
          <p:txBody>
            <a:bodyPr wrap="none" rtlCol="0" anchor="ctr">
              <a:normAutofit/>
            </a:bodyPr>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患者流动量大，</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环境秩序难维持</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15" name="组合 14"/>
          <p:cNvGrpSpPr/>
          <p:nvPr/>
        </p:nvGrpSpPr>
        <p:grpSpPr>
          <a:xfrm>
            <a:off x="6747510" y="2694305"/>
            <a:ext cx="2079625" cy="1595438"/>
            <a:chOff x="12724" y="3624"/>
            <a:chExt cx="3276" cy="2513"/>
          </a:xfrm>
        </p:grpSpPr>
        <p:sp>
          <p:nvSpPr>
            <p:cNvPr id="16" name="任意多边形 15"/>
            <p:cNvSpPr/>
            <p:nvPr>
              <p:custDataLst>
                <p:tags r:id="rId11"/>
              </p:custDataLst>
            </p:nvPr>
          </p:nvSpPr>
          <p:spPr>
            <a:xfrm>
              <a:off x="12724" y="3916"/>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fontAlgn="base"/>
              <a:r>
                <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8" name="矩形 17"/>
            <p:cNvSpPr/>
            <p:nvPr>
              <p:custDataLst>
                <p:tags r:id="rId12"/>
              </p:custDataLst>
            </p:nvPr>
          </p:nvSpPr>
          <p:spPr>
            <a:xfrm>
              <a:off x="12724" y="4473"/>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6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19" name="圆角矩形 18"/>
            <p:cNvSpPr/>
            <p:nvPr>
              <p:custDataLst>
                <p:tags r:id="rId13"/>
              </p:custDataLst>
            </p:nvPr>
          </p:nvSpPr>
          <p:spPr>
            <a:xfrm>
              <a:off x="13208"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圆角矩形 19"/>
            <p:cNvSpPr/>
            <p:nvPr>
              <p:custDataLst>
                <p:tags r:id="rId14"/>
              </p:custDataLst>
            </p:nvPr>
          </p:nvSpPr>
          <p:spPr>
            <a:xfrm>
              <a:off x="15277" y="3624"/>
              <a:ext cx="239" cy="690"/>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5"/>
              </p:custDataLst>
            </p:nvPr>
          </p:nvSpPr>
          <p:spPr>
            <a:xfrm>
              <a:off x="12724" y="4523"/>
              <a:ext cx="3276" cy="1598"/>
            </a:xfrm>
            <a:prstGeom prst="rect">
              <a:avLst/>
            </a:prstGeom>
            <a:noFill/>
          </p:spPr>
          <p:txBody>
            <a:bodyPr wrap="none" rtlCol="0" anchor="ctr">
              <a:normAutofit/>
            </a:bodyPr>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工作人员轮岗，</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难以固定</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 name="组合 5"/>
          <p:cNvGrpSpPr/>
          <p:nvPr/>
        </p:nvGrpSpPr>
        <p:grpSpPr>
          <a:xfrm>
            <a:off x="9565005" y="2694623"/>
            <a:ext cx="2079625" cy="1595437"/>
            <a:chOff x="3200" y="6297"/>
            <a:chExt cx="3276" cy="2513"/>
          </a:xfrm>
        </p:grpSpPr>
        <p:sp>
          <p:nvSpPr>
            <p:cNvPr id="17" name="任意多边形 16"/>
            <p:cNvSpPr/>
            <p:nvPr>
              <p:custDataLst>
                <p:tags r:id="rId16"/>
              </p:custDataLst>
            </p:nvPr>
          </p:nvSpPr>
          <p:spPr>
            <a:xfrm>
              <a:off x="3200" y="6589"/>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Autofit/>
            </a:bodyPr>
            <a:p>
              <a:pPr algn="ctr" fontAlgn="base"/>
              <a:r>
                <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z="2000"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7" name="矩形 26"/>
            <p:cNvSpPr/>
            <p:nvPr>
              <p:custDataLst>
                <p:tags r:id="rId17"/>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6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29" name="圆角矩形 28"/>
            <p:cNvSpPr/>
            <p:nvPr>
              <p:custDataLst>
                <p:tags r:id="rId18"/>
              </p:custDataLst>
            </p:nvPr>
          </p:nvSpPr>
          <p:spPr>
            <a:xfrm>
              <a:off x="3684"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0" name="圆角矩形 29"/>
            <p:cNvSpPr/>
            <p:nvPr>
              <p:custDataLst>
                <p:tags r:id="rId19"/>
              </p:custDataLst>
            </p:nvPr>
          </p:nvSpPr>
          <p:spPr>
            <a:xfrm>
              <a:off x="5753" y="6297"/>
              <a:ext cx="239" cy="690"/>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z="2000"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文本框 30"/>
            <p:cNvSpPr txBox="1"/>
            <p:nvPr>
              <p:custDataLst>
                <p:tags r:id="rId20"/>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就诊者对医院服</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务期望高</a:t>
              </a:r>
              <a:endParaRPr lang="zh-CN" altLang="en-US" sz="16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32" name="Title 6"/>
          <p:cNvSpPr txBox="1"/>
          <p:nvPr>
            <p:custDataLst>
              <p:tags r:id="rId2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三、护理工作特点</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p:tgtEl>
                                          <p:spTgt spid="15"/>
                                        </p:tgtEl>
                                        <p:attrNameLst>
                                          <p:attrName>ppt_y</p:attrName>
                                        </p:attrNameLst>
                                      </p:cBhvr>
                                      <p:tavLst>
                                        <p:tav tm="0">
                                          <p:val>
                                            <p:strVal val="#ppt_y-#ppt_h*1.125000"/>
                                          </p:val>
                                        </p:tav>
                                        <p:tav tm="100000">
                                          <p:val>
                                            <p:strVal val="#ppt_y"/>
                                          </p:val>
                                        </p:tav>
                                      </p:tavLst>
                                    </p:anim>
                                    <p:animEffect transition="in" filter="wipe(down)">
                                      <p:cBhvr>
                                        <p:cTn id="18" dur="500"/>
                                        <p:tgtEl>
                                          <p:spTgt spid="15"/>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227520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急诊科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一、急诊科的设置和布局</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049395" y="2005965"/>
            <a:ext cx="74225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1. 位置</a:t>
            </a:r>
            <a:r>
              <a:rPr lang="zh-CN" altLang="en-US" dirty="0">
                <a:latin typeface="微软雅黑" panose="020B0503020204020204" charset="-122"/>
                <a:ea typeface="微软雅黑" panose="020B0503020204020204" charset="-122"/>
              </a:rPr>
              <a:t>　急诊科应位于医院交通最便利的部位。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2. 标志和路标</a:t>
            </a:r>
            <a:r>
              <a:rPr lang="zh-CN" altLang="en-US" dirty="0">
                <a:latin typeface="微软雅黑" panose="020B0503020204020204" charset="-122"/>
                <a:ea typeface="微软雅黑" panose="020B0503020204020204" charset="-122"/>
              </a:rPr>
              <a:t>　入口处，各通道、各检查室均有明显的路标和标志，夜间有明显的灯光指示，要以方便急诊患者就诊为目的和最大限度地缩短就诊前的时间为原则。</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3. 布局与设备　</a:t>
            </a:r>
            <a:r>
              <a:rPr lang="zh-CN" altLang="en-US" dirty="0">
                <a:latin typeface="微软雅黑" panose="020B0503020204020204" charset="-122"/>
                <a:ea typeface="微软雅黑" panose="020B0503020204020204" charset="-122"/>
              </a:rPr>
              <a:t>（1）分诊台：①呼叫器；②检查用品：血压计、听诊器、手电筒、体温表、压舌板、三大常规检查用品（血常规、大小便常规）。③各种记录表格：出诊记录本、急诊入院登记本、常规化验单等。④设电话机：“120”电话机、呼叫系统等通信设施。保证院前院内急救，信息畅通。</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43610" y="3350895"/>
            <a:ext cx="2757805" cy="151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一、急诊科的设置和布局</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049395" y="2005965"/>
            <a:ext cx="742251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（2）抢救室：是抢救急诊患者的重要场地。</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（3）监护室：是急诊重症患者监护急救的重要场地。</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（4）手术室：为外科患者抢救设置，急诊手术室靠近急诊抢救室。</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（5）输液室：提供患者门诊静脉输液治疗。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（6）观察室：急诊观察室用于尚未确诊，病情较重需要留观的患者和部分需短期治疗的患者，时间不超过 72 小时。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此外，急诊科设有专门的药房、化验室、X 线室、心电图室、挂号室及收费室等，形成一个相对独立的单元。</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43610" y="3350895"/>
            <a:ext cx="2757805" cy="151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二、急诊科的护理工作</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49900" y="2050415"/>
            <a:ext cx="576008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1. 预检分诊　</a:t>
            </a:r>
            <a:r>
              <a:rPr lang="zh-CN" altLang="en-US" sz="1600" dirty="0">
                <a:latin typeface="微软雅黑" panose="020B0503020204020204" charset="-122"/>
                <a:ea typeface="微软雅黑" panose="020B0503020204020204" charset="-122"/>
              </a:rPr>
              <a:t>患者被送到急诊科，应有专人负责出迎救护车。 预检护士要掌握急诊就诊标准，做到一问、二看、三检查、四分诊。</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2. 抢救工作</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（1）物品准备。（2）配合抢救。</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3. 留观室护理工作</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（1）入室登记、建立病案，认真填写各项记录，书写留观室病情报告。（2）对留观患者要主动巡视，加强观察，及时完成医嘱，做好晨晚间护理，加强心理护理。（3）做好出入室患者及家属的管理工作。</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069975" y="2050415"/>
            <a:ext cx="3843020" cy="358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227520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病区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一、病区的设置和布局</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26380" y="2034540"/>
            <a:ext cx="620522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病区应选择安静、通风、日照条件好的位置。医疗用房应在病区的中央位置。服务性用房在病区的次要位置。病区应有中央空调，室内色彩应亲切清新，宜采用蓝色或白色。</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（一）病室</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普通病区设有病室、危重病室、抢救室。病室设有单人间、双人间、多人间。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（二）医疗用房</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办公室　主任办公室、医生办公室、护士站、医生护士值班室、示教室。</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934085" y="2552065"/>
            <a:ext cx="3821430" cy="2098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一、病区的设置和布局</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9805" y="2000885"/>
            <a:ext cx="10464165"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治疗室　无菌治疗室、换药室、处置室、检查室。</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（三）服务性用房</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包括：配膳室、盥洗室、浴室、洗涤间、库房、更衣室、厕所等。</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（四）普通病区布局原则</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消毒隔离原则　严格划分无菌区、清洁区、污染区。</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规范化原则　为营造舒适、安全、安静、整洁的住院环境，病区布局必须规范化、标准化管理。</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实用性原则　病区布置应便于患者病情观察和抢救，并且利于患者休息与治疗。</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效益性原则　病区布局坚持工作效益第一，即用最短时间为病员提供最好最安全的服务。</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（五）病区管理</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病区实行科主任、科护士长领导下的主治医生、护士长分工负责制。</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二、病区的环境管理</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209675" y="2628900"/>
            <a:ext cx="4867910" cy="216852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病区的环境是医务人员为患者提供医疗服务的场所，可分为社会环境和物理环境两大类。环境因素与治疗因素对患者健康影响同等重要，环境不良会导致患者心情恶劣，易发生意外，甚至延误治疗时间。</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706235" y="2261870"/>
            <a:ext cx="3555365" cy="3319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三、床单位的设备</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62710" y="2760345"/>
            <a:ext cx="3602355" cy="216852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每个床单位包括：床、床上用品、床边桌、椅，另外床头墙壁上安装中央供氧系统，中央负压吸引系统、呼叫装置、照明灯等设施。</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6185535" y="2593975"/>
            <a:ext cx="4046220" cy="2797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四、铺床法</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82090" y="2193925"/>
            <a:ext cx="9228455" cy="13379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病床是患者住院期间重要的用具，是收治患者最基本的设备。铺床原则是实用、耐用、安全、平整、舒适。床单位要保持整洁，床上用物要定期更换。常用的铺床法有备用床（图 3-1）、暂空床（图 3-2）、麻醉床（图 3-3）三种。</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127375" y="4032250"/>
            <a:ext cx="6130290" cy="1562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单元三</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医院和住院环境</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621665" y="4000500"/>
            <a:ext cx="3197225" cy="274828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dirty="0" smtClean="0"/>
              <a:t>1. 说出医院的性质、任务和分级；知道门诊、急诊、病区的设置和布局；</a:t>
            </a:r>
            <a:endParaRPr dirty="0" smtClean="0"/>
          </a:p>
          <a:p>
            <a:pPr algn="just" fontAlgn="auto">
              <a:lnSpc>
                <a:spcPct val="120000"/>
              </a:lnSpc>
              <a:spcBef>
                <a:spcPts val="0"/>
              </a:spcBef>
              <a:spcAft>
                <a:spcPts val="0"/>
              </a:spcAft>
            </a:pPr>
            <a:r>
              <a:rPr dirty="0" smtClean="0"/>
              <a:t>简述门诊与急诊的护理工作</a:t>
            </a:r>
            <a:endParaRPr dirty="0" smtClean="0"/>
          </a:p>
          <a:p>
            <a:pPr algn="just" fontAlgn="auto">
              <a:lnSpc>
                <a:spcPct val="120000"/>
              </a:lnSpc>
              <a:spcBef>
                <a:spcPts val="0"/>
              </a:spcBef>
              <a:spcAft>
                <a:spcPts val="0"/>
              </a:spcAft>
            </a:pPr>
            <a:r>
              <a:rPr dirty="0" smtClean="0"/>
              <a:t>2. 能准确描述病区物理环境的各项要求。</a:t>
            </a:r>
            <a:endParaRPr dirty="0" smtClean="0"/>
          </a:p>
          <a:p>
            <a:pPr algn="just" fontAlgn="auto">
              <a:lnSpc>
                <a:spcPct val="120000"/>
              </a:lnSpc>
              <a:spcBef>
                <a:spcPts val="0"/>
              </a:spcBef>
              <a:spcAft>
                <a:spcPts val="0"/>
              </a:spcAft>
            </a:pPr>
            <a:r>
              <a:rPr dirty="0" smtClean="0"/>
              <a:t>3. 记住铺床的种类、目的与注意事项。</a:t>
            </a:r>
            <a:endParaRPr dirty="0" smtClean="0"/>
          </a:p>
        </p:txBody>
      </p:sp>
      <p:sp>
        <p:nvSpPr>
          <p:cNvPr id="5" name="文本框 22"/>
          <p:cNvSpPr txBox="1"/>
          <p:nvPr/>
        </p:nvSpPr>
        <p:spPr>
          <a:xfrm flipH="1">
            <a:off x="4954270" y="4088765"/>
            <a:ext cx="265557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学会运用铺床法为新入院、暂时离床、麻醉手术后患者准备床单位。</a:t>
            </a:r>
            <a:endParaRPr lang="zh-CN" altLang="en-US" dirty="0" smtClean="0"/>
          </a:p>
        </p:txBody>
      </p:sp>
      <p:sp>
        <p:nvSpPr>
          <p:cNvPr id="6" name="文本框 22"/>
          <p:cNvSpPr txBox="1"/>
          <p:nvPr/>
        </p:nvSpPr>
        <p:spPr>
          <a:xfrm flipH="1">
            <a:off x="8314690" y="4088765"/>
            <a:ext cx="2618105"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关注不同医院的性质、等级和布局并能判断医院环境是否符合要求。</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227520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医院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一、医院的基本性质与任务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786755" y="2136775"/>
            <a:ext cx="542671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（一）医院的基本性质</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救死扶伤，全心全意为患者服务是医院工作的宗旨。在这一宗旨的指导下，努力提高医疗护理质量，保障人民健康，促进医学科学的发展是医院的基本职能和作用。医院集医疗、护理、预防、保健和康复为一体，开展对常见病、多发病的诊治；急危重症患者的抢救；疑难病症的诊断和治疗；进行常见病、多发病、流行病的调查和防治工作。</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068070" y="2737485"/>
            <a:ext cx="4660900" cy="2559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22415" y="2476500"/>
            <a:ext cx="431419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（二）医院的任务</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医院的任务是以医疗为中心，在提高医疗质量的基础上，保证教学和科研任务的完成，并不断提高教学质量和科研水平。同时做好预防、保健、辅助基层和计划生育的技术工作。</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874520" y="2050415"/>
            <a:ext cx="3843020" cy="3588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18846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二、医院的类型及分级</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148580" y="1952625"/>
            <a:ext cx="617347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按医院分级管理办法分类　根据医院的功能、任务、规模不同划分为一、二、三级，按照卫计委的要求进行定期评审或复审。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按收治任务分类</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（1）综合性医院：医院内设内科、外科、妇产科、儿科、眼科、耳鼻喉科、皮肤科、中医科等各专科及药剂、检验、影像等医技部门，并配备有相应医务人员和医疗设备的医院。</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（2）专科医院：为诊治专科疾病而设置的医院。如传染病院、骨科医院、口腔医院、妇产科医院、肿瘤医院、精神卫生中心、结核病防治医院等。</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1"/>
  <p:tag name="KSO_WM_UNIT_ID" val="diagram20187775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10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10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1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4.xml><?xml version="1.0" encoding="utf-8"?>
<p:tagLst xmlns:p="http://schemas.openxmlformats.org/presentationml/2006/main">
  <p:tag name="KSO_WM_BEAUTIFY_FLAG" val="#wm#"/>
  <p:tag name="KSO_WM_TEMPLATE_CATEGORY" val="custom"/>
  <p:tag name="KSO_WM_TEMPLATE_INDEX" val="20202616"/>
  <p:tag name="KSO_WM_SLIDE_ITEM_CNT" val="3"/>
  <p:tag name="KSO_WM_SPECIAL_SOURCE" val="bdnull"/>
</p:tagLst>
</file>

<file path=ppt/tags/tag105.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07.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11.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12.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15.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17.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121.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122.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1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BEAUTIFY_FLAG" val="#wm#"/>
  <p:tag name="KSO_WM_TEMPLATE_CATEGORY" val="custom"/>
  <p:tag name="KSO_WM_TEMPLATE_INDEX" val="2019120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19.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2*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1.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22.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23.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25.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2*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26.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28.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29.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7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1"/>
  <p:tag name="KSO_WM_UNIT_ID" val="diagram20187775_6*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7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4"/>
  <p:tag name="KSO_WM_UNIT_ID" val="diagram20187775_6*q_h_i*1_2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7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3"/>
  <p:tag name="KSO_WM_UNIT_ID" val="diagram20187775_6*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7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4"/>
  <p:tag name="KSO_WM_UNIT_ID" val="diagram20187775_6*q_h_i*1_6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7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4"/>
  <p:tag name="KSO_WM_UNIT_ID" val="diagram20187775_6*q_h_i*1_5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7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4"/>
  <p:tag name="KSO_WM_UNIT_ID" val="diagram20187775_6*q_h_i*1_3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7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3"/>
  <p:tag name="KSO_WM_UNIT_ID" val="diagram20187775_6*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4"/>
  <p:tag name="KSO_WM_UNIT_ID" val="diagram20187775_6*q_h_i*1_1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3"/>
  <p:tag name="KSO_WM_UNIT_ID" val="diagram20187775_6*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4"/>
  <p:tag name="KSO_WM_UNIT_ID" val="diagram20187775_6*q_h_i*1_4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3"/>
  <p:tag name="KSO_WM_UNIT_ID" val="diagram20187775_6*q_h_i*1_5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3"/>
  <p:tag name="KSO_WM_UNIT_ID" val="diagram20187775_6*q_h_i*1_6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3"/>
  <p:tag name="KSO_WM_UNIT_ID" val="diagram20187775_6*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8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2"/>
  <p:tag name="KSO_WM_UNIT_ID" val="diagram20187775_6*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8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1"/>
  <p:tag name="KSO_WM_UNIT_ID" val="diagram20187775_6*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8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8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1"/>
  <p:tag name="KSO_WM_UNIT_ID" val="diagram20187775_6*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91.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2"/>
  <p:tag name="KSO_WM_UNIT_ID" val="diagram20187775_6*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92.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3"/>
  <p:tag name="KSO_WM_UNIT_ID" val="diagram20187775_6*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93.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4"/>
  <p:tag name="KSO_WM_UNIT_ID" val="diagram20187775_6*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94.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1_1"/>
  <p:tag name="KSO_WM_UNIT_ID" val="diagram20187775_6*q_h_a*1_1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5"/>
  <p:tag name="KSO_WM_UNIT_TEXT_FILL_TYPE" val="1"/>
  <p:tag name="KSO_WM_UNIT_USESOURCEFORMAT_APPLY" val="1"/>
  <p:tag name="KSO_WM_UNIT_DIAGRAM_SCHEMECOLOR_ID" val="1"/>
</p:tagLst>
</file>

<file path=ppt/tags/tag95.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2_1"/>
  <p:tag name="KSO_WM_UNIT_ID" val="diagram20187775_6*q_h_a*1_2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6"/>
  <p:tag name="KSO_WM_UNIT_TEXT_FILL_TYPE" val="1"/>
  <p:tag name="KSO_WM_UNIT_USESOURCEFORMAT_APPLY" val="1"/>
  <p:tag name="KSO_WM_UNIT_DIAGRAM_SCHEMECOLOR_ID" val="1"/>
</p:tagLst>
</file>

<file path=ppt/tags/tag9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7775_6*q_h_a*1_3_1"/>
  <p:tag name="KSO_WM_TEMPLATE_CATEGORY" val="diagram"/>
  <p:tag name="KSO_WM_TEMPLATE_INDEX" val="2018777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 name="KSO_WM_UNIT_DIAGRAM_SCHEMECOLOR_ID" val="1"/>
</p:tagLst>
</file>

<file path=ppt/tags/tag97.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6_1"/>
  <p:tag name="KSO_WM_UNIT_ID" val="diagram20187775_6*q_h_a*1_6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10"/>
  <p:tag name="KSO_WM_UNIT_TEXT_FILL_TYPE" val="1"/>
  <p:tag name="KSO_WM_UNIT_USESOURCEFORMAT_APPLY" val="1"/>
  <p:tag name="KSO_WM_UNIT_DIAGRAM_SCHEMECOLOR_ID" val="1"/>
</p:tagLst>
</file>

<file path=ppt/tags/tag98.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5_1"/>
  <p:tag name="KSO_WM_UNIT_ID" val="diagram20187775_6*q_h_a*1_5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9"/>
  <p:tag name="KSO_WM_UNIT_TEXT_FILL_TYPE" val="1"/>
  <p:tag name="KSO_WM_UNIT_USESOURCEFORMAT_APPLY" val="1"/>
  <p:tag name="KSO_WM_UNIT_DIAGRAM_SCHEMECOLOR_ID" val="1"/>
</p:tagLst>
</file>

<file path=ppt/tags/tag99.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4_1"/>
  <p:tag name="KSO_WM_UNIT_ID" val="diagram20187775_6*q_h_a*1_4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8"/>
  <p:tag name="KSO_WM_UNIT_TEXT_FILL_TYPE" val="1"/>
  <p:tag name="KSO_WM_UNIT_USESOURCEFORMAT_APPLY" val="1"/>
  <p:tag name="KSO_WM_UNIT_DIAGRAM_SCHEMECOLOR_I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3274</Words>
  <Application>WPS 演示</Application>
  <PresentationFormat>自定义</PresentationFormat>
  <Paragraphs>296</Paragraphs>
  <Slides>27</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249</cp:revision>
  <dcterms:created xsi:type="dcterms:W3CDTF">2019-11-11T13:37:00Z</dcterms:created>
  <dcterms:modified xsi:type="dcterms:W3CDTF">2022-02-28T02:29:39Z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